
<file path=[Content_Types].xml><?xml version="1.0" encoding="utf-8"?>
<Types xmlns="http://schemas.openxmlformats.org/package/2006/content-types">
  <Override PartName="/ppt/slideMasters/slideMaster3.xml" ContentType="application/vnd.openxmlformats-officedocument.presentationml.slideMaster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5.xml" ContentType="application/vnd.openxmlformats-officedocument.theme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31.xml" ContentType="application/vnd.openxmlformats-officedocument.presentationml.slideLayout+xml"/>
  <Override PartName="/ppt/notesSlides/notesSlide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Masters/slideMaster4.xml" ContentType="application/vnd.openxmlformats-officedocument.presentationml.slideMaster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Layouts/slideLayout29.xml" ContentType="application/vnd.openxmlformats-officedocument.presentationml.slideLayout+xml"/>
  <Override PartName="/ppt/theme/theme4.xml" ContentType="application/vnd.openxmlformats-officedocument.theme+xml"/>
  <Override PartName="/ppt/notesSlides/notesSlide1.xml" ContentType="application/vnd.openxmlformats-officedocument.presentationml.notesSlide+xml"/>
  <Default Extension="bin" ContentType="application/vnd.openxmlformats-officedocument.oleObject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5.xml" ContentType="application/vnd.openxmlformats-officedocument.presentationml.slideLayout+xml"/>
  <Default Extension="jpeg" ContentType="image/jpeg"/>
  <Override PartName="/ppt/slideLayouts/slideLayout34.xml" ContentType="application/vnd.openxmlformats-officedocument.presentationml.slideLayout+xml"/>
  <Default Extension="emf" ContentType="image/x-emf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2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0.xml" ContentType="application/vnd.openxmlformats-officedocument.presentationml.slideLayout+xml"/>
  <Default Extension="vml" ContentType="application/vnd.openxmlformats-officedocument.vmlDrawing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6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  <p:sldMasterId id="2147483679" r:id="rId4"/>
  </p:sldMasterIdLst>
  <p:notesMasterIdLst>
    <p:notesMasterId r:id="rId25"/>
  </p:notesMasterIdLst>
  <p:sldIdLst>
    <p:sldId id="269" r:id="rId5"/>
    <p:sldId id="263" r:id="rId6"/>
    <p:sldId id="264" r:id="rId7"/>
    <p:sldId id="261" r:id="rId8"/>
    <p:sldId id="287" r:id="rId9"/>
    <p:sldId id="265" r:id="rId10"/>
    <p:sldId id="267" r:id="rId11"/>
    <p:sldId id="272" r:id="rId12"/>
    <p:sldId id="273" r:id="rId13"/>
    <p:sldId id="274" r:id="rId14"/>
    <p:sldId id="275" r:id="rId15"/>
    <p:sldId id="276" r:id="rId16"/>
    <p:sldId id="277" r:id="rId17"/>
    <p:sldId id="279" r:id="rId18"/>
    <p:sldId id="278" r:id="rId19"/>
    <p:sldId id="281" r:id="rId20"/>
    <p:sldId id="282" r:id="rId21"/>
    <p:sldId id="283" r:id="rId22"/>
    <p:sldId id="286" r:id="rId23"/>
    <p:sldId id="280" r:id="rId24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9822" autoAdjust="0"/>
  </p:normalViewPr>
  <p:slideViewPr>
    <p:cSldViewPr snapToGrid="0">
      <p:cViewPr>
        <p:scale>
          <a:sx n="250" d="100"/>
          <a:sy n="250" d="100"/>
        </p:scale>
        <p:origin x="6180" y="366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9243D6-A217-4E35-AF34-C30939D5AB89}" type="datetimeFigureOut">
              <a:rPr lang="pt-BR" smtClean="0"/>
              <a:pPr/>
              <a:t>22/10/2020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E8C86F-84D7-437F-BD2F-72EC82591F3A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xmlns="" val="27246563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2" name="Shape 1512"/>
          <p:cNvSpPr txBox="1">
            <a:spLocks noGrp="1"/>
          </p:cNvSpPr>
          <p:nvPr>
            <p:ph type="body" idx="1"/>
          </p:nvPr>
        </p:nvSpPr>
        <p:spPr>
          <a:xfrm>
            <a:off x="685801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3" name="Shape 151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xmlns="" val="35259791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2" name="Shape 1512"/>
          <p:cNvSpPr txBox="1">
            <a:spLocks noGrp="1"/>
          </p:cNvSpPr>
          <p:nvPr>
            <p:ph type="body" idx="1"/>
          </p:nvPr>
        </p:nvSpPr>
        <p:spPr>
          <a:xfrm>
            <a:off x="685801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3" name="Shape 151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xmlns="" val="35259791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E8C86F-84D7-437F-BD2F-72EC82591F3A}" type="slidenum">
              <a:rPr lang="pt-BR" smtClean="0"/>
              <a:pPr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xmlns="" val="27873744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2" name="Shape 1512"/>
          <p:cNvSpPr txBox="1">
            <a:spLocks noGrp="1"/>
          </p:cNvSpPr>
          <p:nvPr>
            <p:ph type="body" idx="1"/>
          </p:nvPr>
        </p:nvSpPr>
        <p:spPr>
          <a:xfrm>
            <a:off x="685801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3" name="Shape 151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xmlns="" val="35259791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2" name="Shape 1512"/>
          <p:cNvSpPr txBox="1">
            <a:spLocks noGrp="1"/>
          </p:cNvSpPr>
          <p:nvPr>
            <p:ph type="body" idx="1"/>
          </p:nvPr>
        </p:nvSpPr>
        <p:spPr>
          <a:xfrm>
            <a:off x="685801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3" name="Shape 151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xmlns="" val="35259791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2" name="Shape 1512"/>
          <p:cNvSpPr txBox="1">
            <a:spLocks noGrp="1"/>
          </p:cNvSpPr>
          <p:nvPr>
            <p:ph type="body" idx="1"/>
          </p:nvPr>
        </p:nvSpPr>
        <p:spPr>
          <a:xfrm>
            <a:off x="685801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3" name="Shape 151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xmlns="" val="35259791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2" name="Shape 1512"/>
          <p:cNvSpPr txBox="1">
            <a:spLocks noGrp="1"/>
          </p:cNvSpPr>
          <p:nvPr>
            <p:ph type="body" idx="1"/>
          </p:nvPr>
        </p:nvSpPr>
        <p:spPr>
          <a:xfrm>
            <a:off x="685801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3" name="Shape 151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xmlns="" val="35259791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2" name="Shape 1512"/>
          <p:cNvSpPr txBox="1">
            <a:spLocks noGrp="1"/>
          </p:cNvSpPr>
          <p:nvPr>
            <p:ph type="body" idx="1"/>
          </p:nvPr>
        </p:nvSpPr>
        <p:spPr>
          <a:xfrm>
            <a:off x="685801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3" name="Shape 151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xmlns="" val="35259791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2" name="Shape 1512"/>
          <p:cNvSpPr txBox="1">
            <a:spLocks noGrp="1"/>
          </p:cNvSpPr>
          <p:nvPr>
            <p:ph type="body" idx="1"/>
          </p:nvPr>
        </p:nvSpPr>
        <p:spPr>
          <a:xfrm>
            <a:off x="685801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3" name="Shape 151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xmlns="" val="35259791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2" name="Shape 1512"/>
          <p:cNvSpPr txBox="1">
            <a:spLocks noGrp="1"/>
          </p:cNvSpPr>
          <p:nvPr>
            <p:ph type="body" idx="1"/>
          </p:nvPr>
        </p:nvSpPr>
        <p:spPr>
          <a:xfrm>
            <a:off x="685801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3" name="Shape 151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xmlns="" val="35259791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E8C86F-84D7-437F-BD2F-72EC82591F3A}" type="slidenum">
              <a:rPr lang="pt-BR" smtClean="0"/>
              <a:pPr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xmlns="" val="27873744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379B16D1-AEC5-4AEB-A0C1-AE4E4E324B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="" xmlns:a16="http://schemas.microsoft.com/office/drawing/2014/main" id="{6B1D1F58-10E2-457C-9673-CCBD16D822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="" xmlns:a16="http://schemas.microsoft.com/office/drawing/2014/main" id="{F1A5EB2B-1C9A-445A-8B61-1DF93EDD00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869AD-C773-4895-B40E-C7AEDAF2AFC5}" type="datetimeFigureOut">
              <a:rPr lang="pt-BR" smtClean="0"/>
              <a:pPr/>
              <a:t>22/10/2020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="" xmlns:a16="http://schemas.microsoft.com/office/drawing/2014/main" id="{E0004A88-D1BC-41A5-AE08-5993DC038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="" xmlns:a16="http://schemas.microsoft.com/office/drawing/2014/main" id="{7A088C0D-4EB0-4175-9616-5596A446A2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587DE4-7B8D-46F3-B40A-CFAD081CECBE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xmlns="" val="39367790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49FB9721-7E10-400B-AB00-D3554AB3D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="" xmlns:a16="http://schemas.microsoft.com/office/drawing/2014/main" id="{58A9671E-9807-440A-9B0F-798B4AA580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="" xmlns:a16="http://schemas.microsoft.com/office/drawing/2014/main" id="{06A18EA2-AECA-4165-B4C4-B02C070786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869AD-C773-4895-B40E-C7AEDAF2AFC5}" type="datetimeFigureOut">
              <a:rPr lang="pt-BR" smtClean="0"/>
              <a:pPr/>
              <a:t>22/10/2020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="" xmlns:a16="http://schemas.microsoft.com/office/drawing/2014/main" id="{04DF05AE-0A99-4EAA-9877-800AA2D860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="" xmlns:a16="http://schemas.microsoft.com/office/drawing/2014/main" id="{BB9A5E60-A7AE-43AC-B8BD-4A49B4993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587DE4-7B8D-46F3-B40A-CFAD081CECBE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xmlns="" val="42346574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="" xmlns:a16="http://schemas.microsoft.com/office/drawing/2014/main" id="{AA046559-FD13-42F0-80A0-EB89BCAF3D3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="" xmlns:a16="http://schemas.microsoft.com/office/drawing/2014/main" id="{9337625E-2A24-47E6-AAA7-8396EEBDAE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="" xmlns:a16="http://schemas.microsoft.com/office/drawing/2014/main" id="{D04C58C9-9083-4E21-A0E4-1120A97F1A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869AD-C773-4895-B40E-C7AEDAF2AFC5}" type="datetimeFigureOut">
              <a:rPr lang="pt-BR" smtClean="0"/>
              <a:pPr/>
              <a:t>22/10/2020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="" xmlns:a16="http://schemas.microsoft.com/office/drawing/2014/main" id="{BC35E2D5-CAFA-4FFD-96E6-D9347A423E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="" xmlns:a16="http://schemas.microsoft.com/office/drawing/2014/main" id="{72F833FB-10AF-4F54-9FD0-23F1A3EDC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587DE4-7B8D-46F3-B40A-CFAD081CECBE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xmlns="" val="22447924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dirty="0"/>
              <a:t>Slide </a:t>
            </a:r>
            <a:r>
              <a:rPr lang="fr-FR" dirty="0" err="1"/>
              <a:t>title</a:t>
            </a:r>
            <a:r>
              <a:rPr lang="fr-FR" dirty="0"/>
              <a:t> on one </a:t>
            </a:r>
            <a:br>
              <a:rPr lang="fr-FR" dirty="0"/>
            </a:br>
            <a:r>
              <a:rPr lang="fr-FR" dirty="0"/>
              <a:t>or </a:t>
            </a:r>
            <a:r>
              <a:rPr lang="fr-FR" dirty="0" err="1"/>
              <a:t>two</a:t>
            </a:r>
            <a:r>
              <a:rPr lang="fr-FR" dirty="0"/>
              <a:t> </a:t>
            </a:r>
            <a:r>
              <a:rPr lang="fr-FR" dirty="0" err="1"/>
              <a:t>lines</a:t>
            </a:r>
            <a:endParaRPr lang="fr-BE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</p:txBody>
      </p:sp>
      <p:sp>
        <p:nvSpPr>
          <p:cNvPr id="7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972000" y="6516000"/>
            <a:ext cx="243656" cy="174851"/>
          </a:xfrm>
          <a:prstGeom prst="rect">
            <a:avLst/>
          </a:prstGeom>
        </p:spPr>
        <p:txBody>
          <a:bodyPr wrap="none" lIns="0" tIns="36000" rIns="0" bIns="0" anchor="t" anchorCtr="0">
            <a:spAutoFit/>
          </a:bodyPr>
          <a:lstStyle>
            <a:lvl1pPr algn="l">
              <a:defRPr sz="900">
                <a:solidFill>
                  <a:schemeClr val="bg2"/>
                </a:solidFill>
              </a:defRPr>
            </a:lvl1pPr>
          </a:lstStyle>
          <a:p>
            <a:r>
              <a:rPr lang="fr-FR">
                <a:solidFill>
                  <a:srgbClr val="4B788C"/>
                </a:solidFill>
              </a:rPr>
              <a:t>Date</a:t>
            </a:r>
            <a:endParaRPr lang="fr-BE" dirty="0">
              <a:solidFill>
                <a:srgbClr val="4B788C"/>
              </a:solidFill>
            </a:endParaRPr>
          </a:p>
        </p:txBody>
      </p:sp>
      <p:sp>
        <p:nvSpPr>
          <p:cNvPr id="9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360000" y="6516000"/>
            <a:ext cx="206788" cy="174851"/>
          </a:xfrm>
          <a:prstGeom prst="rect">
            <a:avLst/>
          </a:prstGeom>
        </p:spPr>
        <p:txBody>
          <a:bodyPr vert="horz" wrap="none" lIns="0" tIns="36000" rIns="0" bIns="0" rtlCol="0" anchor="t" anchorCtr="0">
            <a:spAutoFit/>
          </a:bodyPr>
          <a:lstStyle>
            <a:lvl1pPr algn="l">
              <a:defRPr lang="fr-BE" sz="900" b="1" smtClean="0">
                <a:solidFill>
                  <a:schemeClr val="bg2"/>
                </a:solidFill>
              </a:defRPr>
            </a:lvl1pPr>
          </a:lstStyle>
          <a:p>
            <a:fld id="{CF4668DC-857F-487D-BFFA-8C0CA5037977}" type="slidenum">
              <a:rPr lang="fr-FR">
                <a:solidFill>
                  <a:srgbClr val="4B788C"/>
                </a:solidFill>
              </a:rPr>
              <a:pPr/>
              <a:t>‹nº›</a:t>
            </a:fld>
            <a:endParaRPr lang="fr-FR" dirty="0">
              <a:solidFill>
                <a:srgbClr val="4B788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023539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50">
        <p:fade/>
      </p:transition>
    </mc:Choice>
    <mc:Fallback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360000" y="761684"/>
            <a:ext cx="6543826" cy="377402"/>
          </a:xfrm>
        </p:spPr>
        <p:txBody>
          <a:bodyPr/>
          <a:lstStyle>
            <a:lvl1pPr>
              <a:defRPr/>
            </a:lvl1pPr>
          </a:lstStyle>
          <a:p>
            <a:r>
              <a:rPr lang="fr-FR" dirty="0"/>
              <a:t>Table of contents or agenda</a:t>
            </a:r>
            <a:endParaRPr lang="fr-BE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1487488" y="1858409"/>
            <a:ext cx="7976271" cy="561692"/>
          </a:xfrm>
        </p:spPr>
        <p:txBody>
          <a:bodyPr/>
          <a:lstStyle>
            <a:lvl1pPr marL="285750" indent="-285750">
              <a:spcBef>
                <a:spcPts val="2400"/>
              </a:spcBef>
              <a:spcAft>
                <a:spcPts val="300"/>
              </a:spcAft>
              <a:buClr>
                <a:schemeClr val="tx2"/>
              </a:buClr>
              <a:buSzPct val="80000"/>
              <a:buFont typeface="Wingdings 3" panose="05040102010807070707" pitchFamily="18" charset="2"/>
              <a:buChar char="u"/>
              <a:defRPr sz="1800">
                <a:solidFill>
                  <a:schemeClr val="accent2"/>
                </a:solidFill>
              </a:defRPr>
            </a:lvl1pPr>
            <a:lvl2pPr marL="342900" indent="0">
              <a:buFontTx/>
              <a:buNone/>
              <a:defRPr sz="1600" i="1"/>
            </a:lvl2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</p:txBody>
      </p:sp>
      <p:sp>
        <p:nvSpPr>
          <p:cNvPr id="7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972000" y="6516000"/>
            <a:ext cx="243656" cy="174851"/>
          </a:xfrm>
          <a:prstGeom prst="rect">
            <a:avLst/>
          </a:prstGeom>
        </p:spPr>
        <p:txBody>
          <a:bodyPr wrap="none" lIns="0" tIns="36000" rIns="0" bIns="0" anchor="t" anchorCtr="0">
            <a:spAutoFit/>
          </a:bodyPr>
          <a:lstStyle>
            <a:lvl1pPr algn="l">
              <a:defRPr sz="900">
                <a:solidFill>
                  <a:schemeClr val="bg2"/>
                </a:solidFill>
              </a:defRPr>
            </a:lvl1pPr>
          </a:lstStyle>
          <a:p>
            <a:r>
              <a:rPr lang="fr-FR">
                <a:solidFill>
                  <a:srgbClr val="4B788C"/>
                </a:solidFill>
              </a:rPr>
              <a:t>Date</a:t>
            </a:r>
            <a:endParaRPr lang="fr-BE" dirty="0">
              <a:solidFill>
                <a:srgbClr val="4B788C"/>
              </a:solidFill>
            </a:endParaRPr>
          </a:p>
        </p:txBody>
      </p:sp>
      <p:sp>
        <p:nvSpPr>
          <p:cNvPr id="9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360000" y="6516000"/>
            <a:ext cx="206788" cy="174851"/>
          </a:xfrm>
          <a:prstGeom prst="rect">
            <a:avLst/>
          </a:prstGeom>
        </p:spPr>
        <p:txBody>
          <a:bodyPr vert="horz" wrap="none" lIns="0" tIns="36000" rIns="0" bIns="0" rtlCol="0" anchor="t" anchorCtr="0">
            <a:spAutoFit/>
          </a:bodyPr>
          <a:lstStyle>
            <a:lvl1pPr algn="l">
              <a:defRPr lang="fr-BE" sz="900" b="1" smtClean="0">
                <a:solidFill>
                  <a:schemeClr val="bg2"/>
                </a:solidFill>
              </a:defRPr>
            </a:lvl1pPr>
          </a:lstStyle>
          <a:p>
            <a:fld id="{CF4668DC-857F-487D-BFFA-8C0CA5037977}" type="slidenum">
              <a:rPr lang="fr-FR">
                <a:solidFill>
                  <a:srgbClr val="4B788C"/>
                </a:solidFill>
              </a:rPr>
              <a:pPr/>
              <a:t>‹nº›</a:t>
            </a:fld>
            <a:endParaRPr lang="fr-FR" dirty="0">
              <a:solidFill>
                <a:srgbClr val="4B788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3721302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50">
        <p:fade/>
      </p:transition>
    </mc:Choice>
    <mc:Fallback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 the left + picture on th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dirty="0"/>
              <a:t>Slide </a:t>
            </a:r>
            <a:r>
              <a:rPr lang="fr-FR" dirty="0" err="1"/>
              <a:t>title</a:t>
            </a:r>
            <a:r>
              <a:rPr lang="fr-FR" dirty="0"/>
              <a:t> on one </a:t>
            </a:r>
            <a:br>
              <a:rPr lang="fr-FR" dirty="0"/>
            </a:br>
            <a:r>
              <a:rPr lang="fr-FR" dirty="0"/>
              <a:t>or </a:t>
            </a:r>
            <a:r>
              <a:rPr lang="fr-FR" dirty="0" err="1"/>
              <a:t>two</a:t>
            </a:r>
            <a:r>
              <a:rPr lang="fr-FR" dirty="0"/>
              <a:t> </a:t>
            </a:r>
            <a:r>
              <a:rPr lang="fr-FR" dirty="0" err="1"/>
              <a:t>lines</a:t>
            </a:r>
            <a:endParaRPr lang="fr-BE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360000" y="1858408"/>
            <a:ext cx="6543826" cy="877163"/>
          </a:xfrm>
        </p:spPr>
        <p:txBody>
          <a:bodyPr/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</p:txBody>
      </p:sp>
      <p:sp>
        <p:nvSpPr>
          <p:cNvPr id="7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972000" y="6516000"/>
            <a:ext cx="243656" cy="174851"/>
          </a:xfrm>
          <a:prstGeom prst="rect">
            <a:avLst/>
          </a:prstGeom>
        </p:spPr>
        <p:txBody>
          <a:bodyPr wrap="none" lIns="0" tIns="36000" rIns="0" bIns="0" anchor="t" anchorCtr="0">
            <a:spAutoFit/>
          </a:bodyPr>
          <a:lstStyle>
            <a:lvl1pPr algn="l">
              <a:defRPr sz="900">
                <a:solidFill>
                  <a:schemeClr val="bg2"/>
                </a:solidFill>
              </a:defRPr>
            </a:lvl1pPr>
          </a:lstStyle>
          <a:p>
            <a:r>
              <a:rPr lang="fr-FR">
                <a:solidFill>
                  <a:srgbClr val="4B788C"/>
                </a:solidFill>
              </a:rPr>
              <a:t>Date</a:t>
            </a:r>
            <a:endParaRPr lang="fr-BE" dirty="0">
              <a:solidFill>
                <a:srgbClr val="4B788C"/>
              </a:solidFill>
            </a:endParaRPr>
          </a:p>
        </p:txBody>
      </p:sp>
      <p:sp>
        <p:nvSpPr>
          <p:cNvPr id="9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360000" y="6516000"/>
            <a:ext cx="206788" cy="174851"/>
          </a:xfrm>
          <a:prstGeom prst="rect">
            <a:avLst/>
          </a:prstGeom>
        </p:spPr>
        <p:txBody>
          <a:bodyPr vert="horz" wrap="none" lIns="0" tIns="36000" rIns="0" bIns="0" rtlCol="0" anchor="t" anchorCtr="0">
            <a:spAutoFit/>
          </a:bodyPr>
          <a:lstStyle>
            <a:lvl1pPr algn="l">
              <a:defRPr lang="fr-BE" sz="900" b="1" smtClean="0">
                <a:solidFill>
                  <a:schemeClr val="bg2"/>
                </a:solidFill>
              </a:defRPr>
            </a:lvl1pPr>
          </a:lstStyle>
          <a:p>
            <a:fld id="{CF4668DC-857F-487D-BFFA-8C0CA5037977}" type="slidenum">
              <a:rPr lang="fr-FR">
                <a:solidFill>
                  <a:srgbClr val="4B788C"/>
                </a:solidFill>
              </a:rPr>
              <a:pPr/>
              <a:t>‹nº›</a:t>
            </a:fld>
            <a:endParaRPr lang="fr-FR" dirty="0">
              <a:solidFill>
                <a:srgbClr val="4B788C"/>
              </a:solidFill>
            </a:endParaRPr>
          </a:p>
        </p:txBody>
      </p:sp>
      <p:sp>
        <p:nvSpPr>
          <p:cNvPr id="10" name="Espace réservé pour une image  42"/>
          <p:cNvSpPr>
            <a:spLocks noGrp="1"/>
          </p:cNvSpPr>
          <p:nvPr>
            <p:ph type="pic" sz="quarter" idx="13" hasCustomPrompt="1"/>
          </p:nvPr>
        </p:nvSpPr>
        <p:spPr>
          <a:xfrm>
            <a:off x="7425378" y="1412776"/>
            <a:ext cx="4406581" cy="322130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anchor="ctr" anchorCtr="0">
            <a:noAutofit/>
          </a:bodyPr>
          <a:lstStyle>
            <a:lvl1pPr marL="0" indent="0" algn="ctr">
              <a:buFontTx/>
              <a:buNone/>
              <a:defRPr/>
            </a:lvl1pPr>
          </a:lstStyle>
          <a:p>
            <a:r>
              <a:rPr lang="fr-FR" dirty="0" err="1"/>
              <a:t>Pictures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xmlns="" val="22441577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50">
        <p:fade/>
      </p:transition>
    </mc:Choice>
    <mc:Fallback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in the middle + graph on the left + picture on th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dirty="0"/>
              <a:t>Slide </a:t>
            </a:r>
            <a:r>
              <a:rPr lang="fr-FR" dirty="0" err="1"/>
              <a:t>title</a:t>
            </a:r>
            <a:r>
              <a:rPr lang="fr-FR" dirty="0"/>
              <a:t> on one </a:t>
            </a:r>
            <a:br>
              <a:rPr lang="fr-FR" dirty="0"/>
            </a:br>
            <a:r>
              <a:rPr lang="fr-FR" dirty="0"/>
              <a:t>or </a:t>
            </a:r>
            <a:r>
              <a:rPr lang="fr-FR" dirty="0" err="1"/>
              <a:t>two</a:t>
            </a:r>
            <a:r>
              <a:rPr lang="fr-FR" dirty="0"/>
              <a:t> </a:t>
            </a:r>
            <a:r>
              <a:rPr lang="fr-FR" dirty="0" err="1"/>
              <a:t>lines</a:t>
            </a:r>
            <a:endParaRPr lang="fr-BE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3791744" y="1858408"/>
            <a:ext cx="5406139" cy="877163"/>
          </a:xfrm>
        </p:spPr>
        <p:txBody>
          <a:bodyPr/>
          <a:lstStyle>
            <a:lvl3pPr>
              <a:defRPr/>
            </a:lvl3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</p:txBody>
      </p:sp>
      <p:sp>
        <p:nvSpPr>
          <p:cNvPr id="10" name="Espace réservé pour une image  42"/>
          <p:cNvSpPr>
            <a:spLocks noGrp="1"/>
          </p:cNvSpPr>
          <p:nvPr>
            <p:ph type="pic" sz="quarter" idx="13" hasCustomPrompt="1"/>
          </p:nvPr>
        </p:nvSpPr>
        <p:spPr>
          <a:xfrm>
            <a:off x="9375134" y="1863876"/>
            <a:ext cx="2456826" cy="350934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anchor="ctr" anchorCtr="0">
            <a:noAutofit/>
          </a:bodyPr>
          <a:lstStyle>
            <a:lvl1pPr marL="0" indent="0" algn="ctr">
              <a:buFontTx/>
              <a:buNone/>
              <a:defRPr/>
            </a:lvl1pPr>
          </a:lstStyle>
          <a:p>
            <a:r>
              <a:rPr lang="fr-FR" dirty="0"/>
              <a:t>Picture</a:t>
            </a:r>
          </a:p>
        </p:txBody>
      </p:sp>
      <p:sp>
        <p:nvSpPr>
          <p:cNvPr id="8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972000" y="6516000"/>
            <a:ext cx="243656" cy="174851"/>
          </a:xfrm>
          <a:prstGeom prst="rect">
            <a:avLst/>
          </a:prstGeom>
        </p:spPr>
        <p:txBody>
          <a:bodyPr wrap="none" lIns="0" tIns="36000" rIns="0" bIns="0" anchor="t" anchorCtr="0">
            <a:spAutoFit/>
          </a:bodyPr>
          <a:lstStyle>
            <a:lvl1pPr algn="l">
              <a:defRPr sz="900">
                <a:solidFill>
                  <a:schemeClr val="bg2"/>
                </a:solidFill>
              </a:defRPr>
            </a:lvl1pPr>
          </a:lstStyle>
          <a:p>
            <a:r>
              <a:rPr lang="fr-FR">
                <a:solidFill>
                  <a:srgbClr val="4B788C"/>
                </a:solidFill>
              </a:rPr>
              <a:t>Date</a:t>
            </a:r>
            <a:endParaRPr lang="fr-BE" dirty="0">
              <a:solidFill>
                <a:srgbClr val="4B788C"/>
              </a:solidFill>
            </a:endParaRPr>
          </a:p>
        </p:txBody>
      </p:sp>
      <p:sp>
        <p:nvSpPr>
          <p:cNvPr id="11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360000" y="6516000"/>
            <a:ext cx="206788" cy="174851"/>
          </a:xfrm>
          <a:prstGeom prst="rect">
            <a:avLst/>
          </a:prstGeom>
        </p:spPr>
        <p:txBody>
          <a:bodyPr vert="horz" wrap="none" lIns="0" tIns="36000" rIns="0" bIns="0" rtlCol="0" anchor="t" anchorCtr="0">
            <a:spAutoFit/>
          </a:bodyPr>
          <a:lstStyle>
            <a:lvl1pPr algn="l">
              <a:defRPr lang="fr-BE" sz="900" b="1" smtClean="0">
                <a:solidFill>
                  <a:schemeClr val="bg2"/>
                </a:solidFill>
              </a:defRPr>
            </a:lvl1pPr>
          </a:lstStyle>
          <a:p>
            <a:fld id="{CF4668DC-857F-487D-BFFA-8C0CA5037977}" type="slidenum">
              <a:rPr lang="fr-FR">
                <a:solidFill>
                  <a:srgbClr val="4B788C"/>
                </a:solidFill>
              </a:rPr>
              <a:pPr/>
              <a:t>‹nº›</a:t>
            </a:fld>
            <a:endParaRPr lang="fr-FR" dirty="0">
              <a:solidFill>
                <a:srgbClr val="4B788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4776434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50">
        <p:fade/>
      </p:transition>
    </mc:Choice>
    <mc:Fallback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or chap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263352" y="980728"/>
            <a:ext cx="11665296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sp>
        <p:nvSpPr>
          <p:cNvPr id="13" name="Titre 1"/>
          <p:cNvSpPr>
            <a:spLocks noGrp="1"/>
          </p:cNvSpPr>
          <p:nvPr>
            <p:ph type="ctrTitle" hasCustomPrompt="1"/>
          </p:nvPr>
        </p:nvSpPr>
        <p:spPr>
          <a:xfrm>
            <a:off x="2792801" y="3844324"/>
            <a:ext cx="4599592" cy="775597"/>
          </a:xfrm>
          <a:prstGeom prst="rect">
            <a:avLst/>
          </a:prstGeom>
        </p:spPr>
        <p:txBody>
          <a:bodyPr wrap="none" lIns="0" tIns="0" rIns="0" bIns="0" anchor="t" anchorCtr="0">
            <a:spAutoFit/>
          </a:bodyPr>
          <a:lstStyle>
            <a:lvl1pPr algn="l">
              <a:lnSpc>
                <a:spcPct val="90000"/>
              </a:lnSpc>
              <a:defRPr sz="2800" b="1" cap="all" baseline="0">
                <a:solidFill>
                  <a:schemeClr val="accent2"/>
                </a:solidFill>
              </a:defRPr>
            </a:lvl1pPr>
          </a:lstStyle>
          <a:p>
            <a:r>
              <a:rPr lang="fr-FR" dirty="0" err="1"/>
              <a:t>Title</a:t>
            </a:r>
            <a:r>
              <a:rPr lang="fr-FR" dirty="0"/>
              <a:t> of the first part</a:t>
            </a:r>
            <a:br>
              <a:rPr lang="fr-FR" dirty="0"/>
            </a:br>
            <a:r>
              <a:rPr lang="fr-FR" dirty="0"/>
              <a:t>on one or </a:t>
            </a:r>
            <a:r>
              <a:rPr lang="fr-FR" dirty="0" err="1"/>
              <a:t>two</a:t>
            </a:r>
            <a:r>
              <a:rPr lang="fr-FR" dirty="0"/>
              <a:t> </a:t>
            </a:r>
            <a:r>
              <a:rPr lang="fr-FR" dirty="0" err="1"/>
              <a:t>lines</a:t>
            </a:r>
            <a:endParaRPr lang="fr-BE" dirty="0"/>
          </a:p>
        </p:txBody>
      </p:sp>
      <p:sp>
        <p:nvSpPr>
          <p:cNvPr id="14" name="Sous-titre 2"/>
          <p:cNvSpPr>
            <a:spLocks noGrp="1"/>
          </p:cNvSpPr>
          <p:nvPr>
            <p:ph type="subTitle" idx="1" hasCustomPrompt="1"/>
          </p:nvPr>
        </p:nvSpPr>
        <p:spPr>
          <a:xfrm>
            <a:off x="2792803" y="3406133"/>
            <a:ext cx="4599590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1600" b="1" cap="all" baseline="0">
                <a:solidFill>
                  <a:schemeClr val="bg2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dirty="0"/>
              <a:t>Part </a:t>
            </a:r>
            <a:r>
              <a:rPr lang="fr-FR" dirty="0" err="1"/>
              <a:t>number</a:t>
            </a:r>
            <a:r>
              <a:rPr lang="fr-FR" dirty="0"/>
              <a:t> – </a:t>
            </a:r>
            <a:r>
              <a:rPr lang="fr-FR" dirty="0" err="1"/>
              <a:t>Strapline</a:t>
            </a:r>
            <a:endParaRPr lang="fr-BE" dirty="0"/>
          </a:p>
        </p:txBody>
      </p:sp>
      <p:sp>
        <p:nvSpPr>
          <p:cNvPr id="15" name="Espace réservé pour une image  42"/>
          <p:cNvSpPr>
            <a:spLocks noGrp="1"/>
          </p:cNvSpPr>
          <p:nvPr>
            <p:ph type="pic" sz="quarter" idx="13" hasCustomPrompt="1"/>
          </p:nvPr>
        </p:nvSpPr>
        <p:spPr>
          <a:xfrm>
            <a:off x="2792802" y="836712"/>
            <a:ext cx="4278076" cy="244827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anchor="ctr" anchorCtr="0">
            <a:noAutofit/>
          </a:bodyPr>
          <a:lstStyle>
            <a:lvl1pPr marL="0" indent="0" algn="ctr">
              <a:buFontTx/>
              <a:buNone/>
              <a:defRPr/>
            </a:lvl1pPr>
          </a:lstStyle>
          <a:p>
            <a:r>
              <a:rPr lang="fr-FR" dirty="0" err="1"/>
              <a:t>Pictures</a:t>
            </a:r>
            <a:endParaRPr lang="fr-FR" dirty="0"/>
          </a:p>
        </p:txBody>
      </p:sp>
      <p:sp>
        <p:nvSpPr>
          <p:cNvPr id="8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972000" y="6516000"/>
            <a:ext cx="243656" cy="174851"/>
          </a:xfrm>
          <a:prstGeom prst="rect">
            <a:avLst/>
          </a:prstGeom>
        </p:spPr>
        <p:txBody>
          <a:bodyPr wrap="none" lIns="0" tIns="36000" rIns="0" bIns="0" anchor="t" anchorCtr="0">
            <a:spAutoFit/>
          </a:bodyPr>
          <a:lstStyle>
            <a:lvl1pPr algn="l">
              <a:defRPr sz="900">
                <a:solidFill>
                  <a:schemeClr val="bg2"/>
                </a:solidFill>
              </a:defRPr>
            </a:lvl1pPr>
          </a:lstStyle>
          <a:p>
            <a:r>
              <a:rPr lang="fr-FR">
                <a:solidFill>
                  <a:srgbClr val="4B788C"/>
                </a:solidFill>
              </a:rPr>
              <a:t>Date</a:t>
            </a:r>
            <a:endParaRPr lang="fr-BE" dirty="0">
              <a:solidFill>
                <a:srgbClr val="4B788C"/>
              </a:solidFill>
            </a:endParaRPr>
          </a:p>
        </p:txBody>
      </p:sp>
      <p:sp>
        <p:nvSpPr>
          <p:cNvPr id="10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360000" y="6516000"/>
            <a:ext cx="206788" cy="174851"/>
          </a:xfrm>
          <a:prstGeom prst="rect">
            <a:avLst/>
          </a:prstGeom>
        </p:spPr>
        <p:txBody>
          <a:bodyPr vert="horz" wrap="none" lIns="0" tIns="36000" rIns="0" bIns="0" rtlCol="0" anchor="t" anchorCtr="0">
            <a:spAutoFit/>
          </a:bodyPr>
          <a:lstStyle>
            <a:lvl1pPr algn="l">
              <a:defRPr lang="fr-BE" sz="900" b="1" smtClean="0">
                <a:solidFill>
                  <a:schemeClr val="bg2"/>
                </a:solidFill>
              </a:defRPr>
            </a:lvl1pPr>
          </a:lstStyle>
          <a:p>
            <a:fld id="{CF4668DC-857F-487D-BFFA-8C0CA5037977}" type="slidenum">
              <a:rPr lang="fr-FR">
                <a:solidFill>
                  <a:srgbClr val="4B788C"/>
                </a:solidFill>
              </a:rPr>
              <a:pPr/>
              <a:t>‹nº›</a:t>
            </a:fld>
            <a:endParaRPr lang="fr-FR" dirty="0">
              <a:solidFill>
                <a:srgbClr val="4B788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5752392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50">
        <p:fade/>
      </p:transition>
    </mc:Choice>
    <mc:Fallback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dirty="0"/>
              <a:t>Slide </a:t>
            </a:r>
            <a:r>
              <a:rPr lang="fr-FR" dirty="0" err="1"/>
              <a:t>title</a:t>
            </a:r>
            <a:r>
              <a:rPr lang="fr-FR" dirty="0"/>
              <a:t> on one </a:t>
            </a:r>
            <a:br>
              <a:rPr lang="fr-FR" dirty="0"/>
            </a:br>
            <a:r>
              <a:rPr lang="fr-FR" dirty="0"/>
              <a:t>or </a:t>
            </a:r>
            <a:r>
              <a:rPr lang="fr-FR" dirty="0" err="1"/>
              <a:t>two</a:t>
            </a:r>
            <a:r>
              <a:rPr lang="fr-FR" dirty="0"/>
              <a:t> </a:t>
            </a:r>
            <a:r>
              <a:rPr lang="fr-FR" dirty="0" err="1"/>
              <a:t>lines</a:t>
            </a:r>
            <a:endParaRPr lang="fr-BE" dirty="0"/>
          </a:p>
        </p:txBody>
      </p:sp>
      <p:sp>
        <p:nvSpPr>
          <p:cNvPr id="5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972000" y="6516000"/>
            <a:ext cx="243656" cy="174851"/>
          </a:xfrm>
          <a:prstGeom prst="rect">
            <a:avLst/>
          </a:prstGeom>
        </p:spPr>
        <p:txBody>
          <a:bodyPr wrap="none" lIns="0" tIns="36000" rIns="0" bIns="0" anchor="t" anchorCtr="0">
            <a:spAutoFit/>
          </a:bodyPr>
          <a:lstStyle>
            <a:lvl1pPr algn="l">
              <a:defRPr sz="900">
                <a:solidFill>
                  <a:schemeClr val="bg2"/>
                </a:solidFill>
              </a:defRPr>
            </a:lvl1pPr>
          </a:lstStyle>
          <a:p>
            <a:r>
              <a:rPr lang="fr-FR">
                <a:solidFill>
                  <a:srgbClr val="4B788C"/>
                </a:solidFill>
              </a:rPr>
              <a:t>Date</a:t>
            </a:r>
            <a:endParaRPr lang="fr-BE" dirty="0">
              <a:solidFill>
                <a:srgbClr val="4B788C"/>
              </a:solidFill>
            </a:endParaRPr>
          </a:p>
        </p:txBody>
      </p:sp>
      <p:sp>
        <p:nvSpPr>
          <p:cNvPr id="7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360000" y="6516000"/>
            <a:ext cx="206788" cy="174851"/>
          </a:xfrm>
          <a:prstGeom prst="rect">
            <a:avLst/>
          </a:prstGeom>
        </p:spPr>
        <p:txBody>
          <a:bodyPr vert="horz" wrap="none" lIns="0" tIns="36000" rIns="0" bIns="0" rtlCol="0" anchor="t" anchorCtr="0">
            <a:spAutoFit/>
          </a:bodyPr>
          <a:lstStyle>
            <a:lvl1pPr algn="l">
              <a:defRPr lang="fr-BE" sz="900" b="1" smtClean="0">
                <a:solidFill>
                  <a:schemeClr val="bg2"/>
                </a:solidFill>
              </a:defRPr>
            </a:lvl1pPr>
          </a:lstStyle>
          <a:p>
            <a:fld id="{CF4668DC-857F-487D-BFFA-8C0CA5037977}" type="slidenum">
              <a:rPr lang="fr-FR">
                <a:solidFill>
                  <a:srgbClr val="4B788C"/>
                </a:solidFill>
              </a:rPr>
              <a:pPr/>
              <a:t>‹nº›</a:t>
            </a:fld>
            <a:endParaRPr lang="fr-FR" dirty="0">
              <a:solidFill>
                <a:srgbClr val="4B788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9263416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50">
        <p:fade/>
      </p:transition>
    </mc:Choice>
    <mc:Fallback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263352" y="980728"/>
            <a:ext cx="11665296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sp>
        <p:nvSpPr>
          <p:cNvPr id="6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972000" y="6516000"/>
            <a:ext cx="243656" cy="174851"/>
          </a:xfrm>
          <a:prstGeom prst="rect">
            <a:avLst/>
          </a:prstGeom>
        </p:spPr>
        <p:txBody>
          <a:bodyPr wrap="none" lIns="0" tIns="36000" rIns="0" bIns="0" anchor="t" anchorCtr="0">
            <a:spAutoFit/>
          </a:bodyPr>
          <a:lstStyle>
            <a:lvl1pPr algn="l">
              <a:defRPr sz="900">
                <a:solidFill>
                  <a:schemeClr val="bg2"/>
                </a:solidFill>
              </a:defRPr>
            </a:lvl1pPr>
          </a:lstStyle>
          <a:p>
            <a:r>
              <a:rPr lang="fr-FR">
                <a:solidFill>
                  <a:srgbClr val="4B788C"/>
                </a:solidFill>
              </a:rPr>
              <a:t>Date</a:t>
            </a:r>
            <a:endParaRPr lang="fr-BE" dirty="0">
              <a:solidFill>
                <a:srgbClr val="4B788C"/>
              </a:solidFill>
            </a:endParaRPr>
          </a:p>
        </p:txBody>
      </p:sp>
      <p:sp>
        <p:nvSpPr>
          <p:cNvPr id="8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360000" y="6516000"/>
            <a:ext cx="206788" cy="174851"/>
          </a:xfrm>
          <a:prstGeom prst="rect">
            <a:avLst/>
          </a:prstGeom>
        </p:spPr>
        <p:txBody>
          <a:bodyPr vert="horz" wrap="none" lIns="0" tIns="36000" rIns="0" bIns="0" rtlCol="0" anchor="t" anchorCtr="0">
            <a:spAutoFit/>
          </a:bodyPr>
          <a:lstStyle>
            <a:lvl1pPr algn="l">
              <a:defRPr lang="fr-BE" sz="900" b="1" smtClean="0">
                <a:solidFill>
                  <a:schemeClr val="bg2"/>
                </a:solidFill>
              </a:defRPr>
            </a:lvl1pPr>
          </a:lstStyle>
          <a:p>
            <a:fld id="{CF4668DC-857F-487D-BFFA-8C0CA5037977}" type="slidenum">
              <a:rPr lang="fr-FR">
                <a:solidFill>
                  <a:srgbClr val="4B788C"/>
                </a:solidFill>
              </a:rPr>
              <a:pPr/>
              <a:t>‹nº›</a:t>
            </a:fld>
            <a:endParaRPr lang="fr-FR" dirty="0">
              <a:solidFill>
                <a:srgbClr val="4B788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4074828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50">
        <p:fade/>
      </p:transition>
    </mc:Choice>
    <mc:Fallback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60000" y="761685"/>
            <a:ext cx="6543826" cy="377402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60000" y="1858409"/>
            <a:ext cx="11473200" cy="1692771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xmlns="" val="2517771794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425D052C-7608-4F44-9915-ACF6CA61D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="" xmlns:a16="http://schemas.microsoft.com/office/drawing/2014/main" id="{CC6B9373-E5C7-4A3F-B97E-C9F89B4EFC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="" xmlns:a16="http://schemas.microsoft.com/office/drawing/2014/main" id="{9FF02ADD-A846-4AA1-A814-6BA810AAF2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869AD-C773-4895-B40E-C7AEDAF2AFC5}" type="datetimeFigureOut">
              <a:rPr lang="pt-BR" smtClean="0"/>
              <a:pPr/>
              <a:t>22/10/2020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="" xmlns:a16="http://schemas.microsoft.com/office/drawing/2014/main" id="{6B88CBB8-7927-4F59-80A5-5607377FFF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="" xmlns:a16="http://schemas.microsoft.com/office/drawing/2014/main" id="{222CFBBE-42E2-4511-BA32-5C145FE6BC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587DE4-7B8D-46F3-B40A-CFAD081CECBE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xmlns="" val="388373111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1_Title only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>
            <a:spLocks noGrp="1"/>
          </p:cNvSpPr>
          <p:nvPr>
            <p:ph type="title"/>
          </p:nvPr>
        </p:nvSpPr>
        <p:spPr>
          <a:xfrm>
            <a:off x="360000" y="456986"/>
            <a:ext cx="6543826" cy="682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Arial"/>
              <a:buNone/>
              <a:defRPr sz="22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" name="Shape 88"/>
          <p:cNvSpPr txBox="1">
            <a:spLocks noGrp="1"/>
          </p:cNvSpPr>
          <p:nvPr>
            <p:ph type="dt" idx="10"/>
          </p:nvPr>
        </p:nvSpPr>
        <p:spPr>
          <a:xfrm>
            <a:off x="972000" y="6516000"/>
            <a:ext cx="243656" cy="174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>
              <a:solidFill>
                <a:srgbClr val="4B788C"/>
              </a:solidFill>
            </a:endParaRPr>
          </a:p>
        </p:txBody>
      </p:sp>
      <p:sp>
        <p:nvSpPr>
          <p:cNvPr id="89" name="Shape 89"/>
          <p:cNvSpPr txBox="1">
            <a:spLocks noGrp="1"/>
          </p:cNvSpPr>
          <p:nvPr>
            <p:ph type="sldNum" idx="12"/>
          </p:nvPr>
        </p:nvSpPr>
        <p:spPr>
          <a:xfrm>
            <a:off x="360000" y="6516000"/>
            <a:ext cx="206788" cy="174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fr-FR">
                <a:solidFill>
                  <a:srgbClr val="4B788C"/>
                </a:solidFill>
              </a:rPr>
              <a:pPr/>
              <a:t>‹nº›</a:t>
            </a:fld>
            <a:endParaRPr>
              <a:solidFill>
                <a:srgbClr val="4B788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104308072"/>
      </p:ext>
    </p:extLst>
  </p:cSld>
  <p:clrMapOvr>
    <a:masterClrMapping/>
  </p:clrMapOvr>
  <p:transition spd="slow"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1_Title and conten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>
            <a:off x="360000" y="456986"/>
            <a:ext cx="6543826" cy="682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Arial"/>
              <a:buNone/>
              <a:defRPr sz="22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360000" y="1858409"/>
            <a:ext cx="11473200" cy="10618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20040" algn="l" rtl="0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40"/>
              <a:buFont typeface="Noto Sans Symbols"/>
              <a:buChar char="▶"/>
              <a:defRPr sz="1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9880" algn="l" rtl="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80"/>
              <a:buFont typeface="Noto Sans Symbols"/>
              <a:buChar char="▶"/>
              <a:defRPr sz="16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2385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dt" idx="10"/>
          </p:nvPr>
        </p:nvSpPr>
        <p:spPr>
          <a:xfrm>
            <a:off x="972000" y="6516000"/>
            <a:ext cx="2015100" cy="1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>
              <a:solidFill>
                <a:srgbClr val="4B788C"/>
              </a:solidFill>
            </a:endParaRPr>
          </a:p>
        </p:txBody>
      </p:sp>
      <p:sp>
        <p:nvSpPr>
          <p:cNvPr id="78" name="Shape 78"/>
          <p:cNvSpPr txBox="1">
            <a:spLocks noGrp="1"/>
          </p:cNvSpPr>
          <p:nvPr>
            <p:ph type="sldNum" idx="12"/>
          </p:nvPr>
        </p:nvSpPr>
        <p:spPr>
          <a:xfrm>
            <a:off x="360000" y="6516000"/>
            <a:ext cx="206788" cy="174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900" b="1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900" b="1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900" b="1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900" b="1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900" b="1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900" b="1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900" b="1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900" b="1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900" b="1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GB">
                <a:solidFill>
                  <a:srgbClr val="4B788C"/>
                </a:solidFill>
              </a:rPr>
              <a:pPr/>
              <a:t>‹nº›</a:t>
            </a:fld>
            <a:endParaRPr>
              <a:solidFill>
                <a:srgbClr val="4B788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4090284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50">
        <p:fade/>
      </p:transition>
    </mc:Choice>
    <mc:Fallback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">
  <p:cSld name="1_Table of content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>
            <a:spLocks noGrp="1"/>
          </p:cNvSpPr>
          <p:nvPr>
            <p:ph type="title"/>
          </p:nvPr>
        </p:nvSpPr>
        <p:spPr>
          <a:xfrm>
            <a:off x="360000" y="761684"/>
            <a:ext cx="6543826" cy="377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Arial"/>
              <a:buNone/>
              <a:defRPr sz="22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1487488" y="1858409"/>
            <a:ext cx="7976271" cy="5616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20040" algn="l" rtl="0">
              <a:spcBef>
                <a:spcPts val="2400"/>
              </a:spcBef>
              <a:spcAft>
                <a:spcPts val="0"/>
              </a:spcAft>
              <a:buClr>
                <a:schemeClr val="dk2"/>
              </a:buClr>
              <a:buSzPts val="1440"/>
              <a:buFont typeface="Noto Sans Symbols"/>
              <a:buChar char="▶"/>
              <a:defRPr sz="18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280"/>
              <a:buFont typeface="Noto Sans Symbols"/>
              <a:buNone/>
              <a:defRPr sz="16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9880" algn="l" rtl="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80"/>
              <a:buFont typeface="Noto Sans Symbols"/>
              <a:buChar char="▶"/>
              <a:defRPr sz="16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2385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" name="Shape 82"/>
          <p:cNvSpPr txBox="1">
            <a:spLocks noGrp="1"/>
          </p:cNvSpPr>
          <p:nvPr>
            <p:ph type="dt" idx="10"/>
          </p:nvPr>
        </p:nvSpPr>
        <p:spPr>
          <a:xfrm>
            <a:off x="972000" y="6516000"/>
            <a:ext cx="1706100" cy="1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>
              <a:solidFill>
                <a:srgbClr val="4B788C"/>
              </a:solidFill>
            </a:endParaRPr>
          </a:p>
        </p:txBody>
      </p:sp>
      <p:sp>
        <p:nvSpPr>
          <p:cNvPr id="83" name="Shape 83"/>
          <p:cNvSpPr txBox="1">
            <a:spLocks noGrp="1"/>
          </p:cNvSpPr>
          <p:nvPr>
            <p:ph type="sldNum" idx="12"/>
          </p:nvPr>
        </p:nvSpPr>
        <p:spPr>
          <a:xfrm>
            <a:off x="360000" y="6516000"/>
            <a:ext cx="206788" cy="174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900" b="1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900" b="1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900" b="1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900" b="1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900" b="1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900" b="1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900" b="1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900" b="1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900" b="1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GB">
                <a:solidFill>
                  <a:srgbClr val="4B788C"/>
                </a:solidFill>
              </a:rPr>
              <a:pPr/>
              <a:t>‹nº›</a:t>
            </a:fld>
            <a:endParaRPr>
              <a:solidFill>
                <a:srgbClr val="4B788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9742390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50">
        <p:fade/>
      </p:transition>
    </mc:Choice>
    <mc:Fallback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360000" y="4486710"/>
            <a:ext cx="7341454" cy="886397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algn="l">
              <a:lnSpc>
                <a:spcPct val="90000"/>
              </a:lnSpc>
              <a:defRPr sz="3200" b="1" cap="all" baseline="0">
                <a:solidFill>
                  <a:schemeClr val="tx2"/>
                </a:solidFill>
              </a:defRPr>
            </a:lvl1pPr>
          </a:lstStyle>
          <a:p>
            <a:r>
              <a:rPr lang="fr-FR" dirty="0" err="1"/>
              <a:t>Presentation</a:t>
            </a:r>
            <a:r>
              <a:rPr lang="fr-FR" dirty="0"/>
              <a:t> </a:t>
            </a:r>
            <a:r>
              <a:rPr lang="fr-FR" dirty="0" err="1"/>
              <a:t>title</a:t>
            </a:r>
            <a:r>
              <a:rPr lang="fr-FR" dirty="0"/>
              <a:t/>
            </a:r>
            <a:br>
              <a:rPr lang="fr-FR" dirty="0"/>
            </a:br>
            <a:r>
              <a:rPr lang="fr-FR" dirty="0"/>
              <a:t>on one or </a:t>
            </a:r>
            <a:r>
              <a:rPr lang="fr-FR" dirty="0" err="1"/>
              <a:t>two</a:t>
            </a:r>
            <a:r>
              <a:rPr lang="fr-FR" dirty="0"/>
              <a:t> </a:t>
            </a:r>
            <a:r>
              <a:rPr lang="fr-FR" dirty="0" err="1"/>
              <a:t>lines</a:t>
            </a:r>
            <a:endParaRPr lang="fr-BE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 hasCustomPrompt="1"/>
          </p:nvPr>
        </p:nvSpPr>
        <p:spPr>
          <a:xfrm>
            <a:off x="360000" y="4165410"/>
            <a:ext cx="7341454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2000" b="1" cap="all" baseline="0">
                <a:solidFill>
                  <a:schemeClr val="accent6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dirty="0" err="1"/>
              <a:t>Presentation</a:t>
            </a:r>
            <a:r>
              <a:rPr lang="fr-FR" dirty="0"/>
              <a:t> </a:t>
            </a:r>
            <a:r>
              <a:rPr lang="fr-FR" dirty="0" err="1"/>
              <a:t>strapline</a:t>
            </a:r>
            <a:endParaRPr lang="fr-BE" dirty="0"/>
          </a:p>
        </p:txBody>
      </p:sp>
      <p:sp>
        <p:nvSpPr>
          <p:cNvPr id="46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972000" y="6516000"/>
            <a:ext cx="243656" cy="174851"/>
          </a:xfrm>
          <a:prstGeom prst="rect">
            <a:avLst/>
          </a:prstGeom>
        </p:spPr>
        <p:txBody>
          <a:bodyPr wrap="none" lIns="0" tIns="36000" rIns="0" bIns="0" anchor="t" anchorCtr="0">
            <a:spAutoFit/>
          </a:bodyPr>
          <a:lstStyle>
            <a:lvl1pPr algn="l">
              <a:defRPr sz="900">
                <a:solidFill>
                  <a:schemeClr val="bg2"/>
                </a:solidFill>
              </a:defRPr>
            </a:lvl1pPr>
          </a:lstStyle>
          <a:p>
            <a:r>
              <a:rPr lang="fr-FR">
                <a:solidFill>
                  <a:srgbClr val="4B788C"/>
                </a:solidFill>
              </a:rPr>
              <a:t>Date</a:t>
            </a:r>
            <a:endParaRPr lang="fr-BE" dirty="0">
              <a:solidFill>
                <a:srgbClr val="4B788C"/>
              </a:solidFill>
            </a:endParaRPr>
          </a:p>
        </p:txBody>
      </p:sp>
      <p:sp>
        <p:nvSpPr>
          <p:cNvPr id="6" name="Espace réservé pour une image  42"/>
          <p:cNvSpPr>
            <a:spLocks noGrp="1"/>
          </p:cNvSpPr>
          <p:nvPr>
            <p:ph type="pic" sz="quarter" idx="13" hasCustomPrompt="1"/>
          </p:nvPr>
        </p:nvSpPr>
        <p:spPr>
          <a:xfrm>
            <a:off x="360000" y="548680"/>
            <a:ext cx="7341454" cy="3528020"/>
          </a:xfrm>
          <a:prstGeom prst="rect">
            <a:avLst/>
          </a:prstGeom>
          <a:solidFill>
            <a:schemeClr val="accent1"/>
          </a:solidFill>
        </p:spPr>
        <p:txBody>
          <a:bodyPr lIns="0" tIns="0" rIns="0" bIns="0" anchor="ctr" anchorCtr="0"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xmlns="" val="24032731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50">
        <p:fade/>
      </p:transition>
    </mc:Choice>
    <mc:Fallback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with picture + po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360000" y="4486710"/>
            <a:ext cx="7341454" cy="886397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algn="l">
              <a:lnSpc>
                <a:spcPct val="90000"/>
              </a:lnSpc>
              <a:defRPr sz="3200" b="1" cap="all" baseline="0">
                <a:solidFill>
                  <a:schemeClr val="tx2"/>
                </a:solidFill>
              </a:defRPr>
            </a:lvl1pPr>
          </a:lstStyle>
          <a:p>
            <a:r>
              <a:rPr lang="fr-FR" dirty="0" err="1"/>
              <a:t>Presentation</a:t>
            </a:r>
            <a:r>
              <a:rPr lang="fr-FR" dirty="0"/>
              <a:t> </a:t>
            </a:r>
            <a:r>
              <a:rPr lang="fr-FR" dirty="0" err="1"/>
              <a:t>title</a:t>
            </a:r>
            <a:r>
              <a:rPr lang="fr-FR" dirty="0"/>
              <a:t/>
            </a:r>
            <a:br>
              <a:rPr lang="fr-FR" dirty="0"/>
            </a:br>
            <a:r>
              <a:rPr lang="fr-FR" dirty="0"/>
              <a:t>on one or </a:t>
            </a:r>
            <a:r>
              <a:rPr lang="fr-FR" dirty="0" err="1"/>
              <a:t>two</a:t>
            </a:r>
            <a:r>
              <a:rPr lang="fr-FR" dirty="0"/>
              <a:t> </a:t>
            </a:r>
            <a:r>
              <a:rPr lang="fr-FR" dirty="0" err="1"/>
              <a:t>lines</a:t>
            </a:r>
            <a:endParaRPr lang="fr-BE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 hasCustomPrompt="1"/>
          </p:nvPr>
        </p:nvSpPr>
        <p:spPr>
          <a:xfrm>
            <a:off x="360000" y="4165410"/>
            <a:ext cx="7341454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2000" b="1" cap="all" baseline="0">
                <a:solidFill>
                  <a:srgbClr val="334395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dirty="0" err="1"/>
              <a:t>Presentation</a:t>
            </a:r>
            <a:r>
              <a:rPr lang="fr-FR" dirty="0"/>
              <a:t> </a:t>
            </a:r>
            <a:r>
              <a:rPr lang="fr-FR" dirty="0" err="1"/>
              <a:t>strapline</a:t>
            </a:r>
            <a:endParaRPr lang="fr-BE" dirty="0"/>
          </a:p>
        </p:txBody>
      </p:sp>
      <p:sp>
        <p:nvSpPr>
          <p:cNvPr id="43" name="Espace réservé pour une image  42"/>
          <p:cNvSpPr>
            <a:spLocks noGrp="1"/>
          </p:cNvSpPr>
          <p:nvPr>
            <p:ph type="pic" sz="quarter" idx="13" hasCustomPrompt="1"/>
          </p:nvPr>
        </p:nvSpPr>
        <p:spPr>
          <a:xfrm>
            <a:off x="360000" y="548680"/>
            <a:ext cx="7341454" cy="3528020"/>
          </a:xfrm>
          <a:prstGeom prst="rect">
            <a:avLst/>
          </a:prstGeom>
          <a:solidFill>
            <a:schemeClr val="accent1"/>
          </a:solidFill>
        </p:spPr>
        <p:txBody>
          <a:bodyPr lIns="0" tIns="0" rIns="0" bIns="0" anchor="ctr" anchorCtr="0"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Picture</a:t>
            </a:r>
          </a:p>
        </p:txBody>
      </p:sp>
      <p:sp>
        <p:nvSpPr>
          <p:cNvPr id="85" name="Espace réservé du texte 84"/>
          <p:cNvSpPr>
            <a:spLocks noGrp="1"/>
          </p:cNvSpPr>
          <p:nvPr>
            <p:ph type="body" sz="quarter" idx="14" hasCustomPrompt="1"/>
          </p:nvPr>
        </p:nvSpPr>
        <p:spPr>
          <a:xfrm>
            <a:off x="9770135" y="1772817"/>
            <a:ext cx="2063065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 algn="r">
              <a:defRPr lang="fr-FR" dirty="0"/>
            </a:lvl1pPr>
          </a:lstStyle>
          <a:p>
            <a:pPr lvl="0" defTabSz="914400"/>
            <a:r>
              <a:rPr lang="fr-FR" sz="1600" dirty="0" smtClean="0">
                <a:solidFill>
                  <a:schemeClr val="bg2"/>
                </a:solidFill>
              </a:rPr>
              <a:t>Thermal Bus </a:t>
            </a:r>
            <a:r>
              <a:rPr lang="fr-FR" sz="1600" dirty="0" err="1" smtClean="0">
                <a:solidFill>
                  <a:schemeClr val="bg2"/>
                </a:solidFill>
              </a:rPr>
              <a:t>Systems</a:t>
            </a:r>
            <a:endParaRPr lang="fr-FR" sz="1600" dirty="0">
              <a:solidFill>
                <a:schemeClr val="bg2"/>
              </a:solidFill>
            </a:endParaRPr>
          </a:p>
        </p:txBody>
      </p:sp>
      <p:sp>
        <p:nvSpPr>
          <p:cNvPr id="8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972000" y="6516000"/>
            <a:ext cx="243656" cy="174851"/>
          </a:xfrm>
          <a:prstGeom prst="rect">
            <a:avLst/>
          </a:prstGeom>
        </p:spPr>
        <p:txBody>
          <a:bodyPr wrap="none" lIns="0" tIns="36000" rIns="0" bIns="0" anchor="t" anchorCtr="0">
            <a:spAutoFit/>
          </a:bodyPr>
          <a:lstStyle>
            <a:lvl1pPr algn="l">
              <a:defRPr sz="900">
                <a:solidFill>
                  <a:schemeClr val="bg2"/>
                </a:solidFill>
              </a:defRPr>
            </a:lvl1pPr>
          </a:lstStyle>
          <a:p>
            <a:r>
              <a:rPr lang="fr-FR">
                <a:solidFill>
                  <a:srgbClr val="4B788C"/>
                </a:solidFill>
              </a:rPr>
              <a:t>Date</a:t>
            </a:r>
            <a:endParaRPr lang="fr-BE" dirty="0">
              <a:solidFill>
                <a:srgbClr val="4B788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9322197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50">
        <p:fade/>
      </p:transition>
    </mc:Choice>
    <mc:Fallback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with picture + partner's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360000" y="4486710"/>
            <a:ext cx="7341454" cy="886397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algn="l">
              <a:lnSpc>
                <a:spcPct val="90000"/>
              </a:lnSpc>
              <a:defRPr sz="3200" b="1" cap="all" baseline="0">
                <a:solidFill>
                  <a:schemeClr val="tx2"/>
                </a:solidFill>
              </a:defRPr>
            </a:lvl1pPr>
          </a:lstStyle>
          <a:p>
            <a:r>
              <a:rPr lang="fr-FR" dirty="0" err="1"/>
              <a:t>Presentation</a:t>
            </a:r>
            <a:r>
              <a:rPr lang="fr-FR" dirty="0"/>
              <a:t> </a:t>
            </a:r>
            <a:r>
              <a:rPr lang="fr-FR" dirty="0" err="1"/>
              <a:t>title</a:t>
            </a:r>
            <a:r>
              <a:rPr lang="fr-FR" dirty="0"/>
              <a:t/>
            </a:r>
            <a:br>
              <a:rPr lang="fr-FR" dirty="0"/>
            </a:br>
            <a:r>
              <a:rPr lang="fr-FR" dirty="0"/>
              <a:t>on one or </a:t>
            </a:r>
            <a:r>
              <a:rPr lang="fr-FR" dirty="0" err="1"/>
              <a:t>two</a:t>
            </a:r>
            <a:r>
              <a:rPr lang="fr-FR" dirty="0"/>
              <a:t> </a:t>
            </a:r>
            <a:r>
              <a:rPr lang="fr-FR" dirty="0" err="1"/>
              <a:t>lines</a:t>
            </a:r>
            <a:endParaRPr lang="fr-BE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 hasCustomPrompt="1"/>
          </p:nvPr>
        </p:nvSpPr>
        <p:spPr>
          <a:xfrm>
            <a:off x="360000" y="4165410"/>
            <a:ext cx="7341454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dirty="0" err="1"/>
              <a:t>Presentation</a:t>
            </a:r>
            <a:r>
              <a:rPr lang="fr-FR" dirty="0"/>
              <a:t> </a:t>
            </a:r>
            <a:r>
              <a:rPr lang="fr-FR" dirty="0" err="1"/>
              <a:t>strapline</a:t>
            </a:r>
            <a:endParaRPr lang="fr-BE" dirty="0"/>
          </a:p>
        </p:txBody>
      </p:sp>
      <p:sp>
        <p:nvSpPr>
          <p:cNvPr id="43" name="Espace réservé pour une image  42"/>
          <p:cNvSpPr>
            <a:spLocks noGrp="1"/>
          </p:cNvSpPr>
          <p:nvPr>
            <p:ph type="pic" sz="quarter" idx="13" hasCustomPrompt="1"/>
          </p:nvPr>
        </p:nvSpPr>
        <p:spPr>
          <a:xfrm>
            <a:off x="360000" y="548680"/>
            <a:ext cx="7341454" cy="3528020"/>
          </a:xfrm>
          <a:prstGeom prst="rect">
            <a:avLst/>
          </a:prstGeom>
          <a:solidFill>
            <a:schemeClr val="accent1"/>
          </a:solidFill>
        </p:spPr>
        <p:txBody>
          <a:bodyPr lIns="0" tIns="0" rIns="0" bIns="0" anchor="ctr" anchorCtr="0"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Picture</a:t>
            </a:r>
          </a:p>
        </p:txBody>
      </p:sp>
      <p:sp>
        <p:nvSpPr>
          <p:cNvPr id="5" name="Espace réservé pour une image  4"/>
          <p:cNvSpPr>
            <a:spLocks noGrp="1"/>
          </p:cNvSpPr>
          <p:nvPr>
            <p:ph type="pic" sz="quarter" idx="14" hasCustomPrompt="1"/>
          </p:nvPr>
        </p:nvSpPr>
        <p:spPr>
          <a:xfrm>
            <a:off x="9826372" y="2037078"/>
            <a:ext cx="2006828" cy="719137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 anchor="ctr" anchorCtr="0">
            <a:normAutofit/>
          </a:bodyPr>
          <a:lstStyle>
            <a:lvl1pPr algn="ctr">
              <a:defRPr lang="fr-FR" dirty="0">
                <a:solidFill>
                  <a:schemeClr val="bg1"/>
                </a:solidFill>
              </a:defRPr>
            </a:lvl1pPr>
          </a:lstStyle>
          <a:p>
            <a:pPr lvl="0" algn="ctr"/>
            <a:r>
              <a:rPr lang="fr-FR" dirty="0" err="1"/>
              <a:t>Partner’s</a:t>
            </a:r>
            <a:r>
              <a:rPr lang="fr-FR" dirty="0"/>
              <a:t> logo</a:t>
            </a:r>
          </a:p>
        </p:txBody>
      </p:sp>
      <p:sp>
        <p:nvSpPr>
          <p:cNvPr id="8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972000" y="6516000"/>
            <a:ext cx="243656" cy="174851"/>
          </a:xfrm>
          <a:prstGeom prst="rect">
            <a:avLst/>
          </a:prstGeom>
        </p:spPr>
        <p:txBody>
          <a:bodyPr wrap="none" lIns="0" tIns="36000" rIns="0" bIns="0" anchor="t" anchorCtr="0">
            <a:spAutoFit/>
          </a:bodyPr>
          <a:lstStyle>
            <a:lvl1pPr algn="l">
              <a:defRPr sz="900">
                <a:solidFill>
                  <a:schemeClr val="bg2"/>
                </a:solidFill>
              </a:defRPr>
            </a:lvl1pPr>
          </a:lstStyle>
          <a:p>
            <a:r>
              <a:rPr lang="fr-FR" dirty="0">
                <a:solidFill>
                  <a:srgbClr val="4B788C"/>
                </a:solidFill>
              </a:rPr>
              <a:t>Date</a:t>
            </a:r>
            <a:endParaRPr lang="fr-BE" dirty="0">
              <a:solidFill>
                <a:srgbClr val="4B788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0906780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50">
        <p:fade/>
      </p:transition>
    </mc:Choice>
    <mc:Fallback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with no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360000" y="4486710"/>
            <a:ext cx="4741683" cy="886397"/>
          </a:xfrm>
          <a:prstGeom prst="rect">
            <a:avLst/>
          </a:prstGeom>
        </p:spPr>
        <p:txBody>
          <a:bodyPr wrap="none" lIns="0" tIns="0" rIns="0" bIns="0" anchor="t" anchorCtr="0">
            <a:spAutoFit/>
          </a:bodyPr>
          <a:lstStyle>
            <a:lvl1pPr algn="l">
              <a:lnSpc>
                <a:spcPct val="90000"/>
              </a:lnSpc>
              <a:defRPr sz="3200" b="1" cap="all" baseline="0">
                <a:solidFill>
                  <a:schemeClr val="tx2"/>
                </a:solidFill>
              </a:defRPr>
            </a:lvl1pPr>
          </a:lstStyle>
          <a:p>
            <a:r>
              <a:rPr lang="fr-FR" dirty="0" err="1"/>
              <a:t>Presentation</a:t>
            </a:r>
            <a:r>
              <a:rPr lang="fr-FR" dirty="0"/>
              <a:t> </a:t>
            </a:r>
            <a:r>
              <a:rPr lang="fr-FR" dirty="0" err="1"/>
              <a:t>title</a:t>
            </a:r>
            <a:r>
              <a:rPr lang="fr-FR" dirty="0"/>
              <a:t/>
            </a:r>
            <a:br>
              <a:rPr lang="fr-FR" dirty="0"/>
            </a:br>
            <a:r>
              <a:rPr lang="fr-FR" dirty="0"/>
              <a:t>on one or </a:t>
            </a:r>
            <a:r>
              <a:rPr lang="fr-FR" dirty="0" err="1"/>
              <a:t>two</a:t>
            </a:r>
            <a:r>
              <a:rPr lang="fr-FR" dirty="0"/>
              <a:t> </a:t>
            </a:r>
            <a:r>
              <a:rPr lang="fr-FR" dirty="0" err="1"/>
              <a:t>lines</a:t>
            </a:r>
            <a:endParaRPr lang="fr-BE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 hasCustomPrompt="1"/>
          </p:nvPr>
        </p:nvSpPr>
        <p:spPr>
          <a:xfrm>
            <a:off x="360000" y="4165410"/>
            <a:ext cx="7117294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2000" b="1" cap="all" baseline="0">
                <a:solidFill>
                  <a:srgbClr val="892A80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dirty="0" err="1"/>
              <a:t>Presentation</a:t>
            </a:r>
            <a:r>
              <a:rPr lang="fr-FR" dirty="0"/>
              <a:t> </a:t>
            </a:r>
            <a:r>
              <a:rPr lang="fr-FR" dirty="0" err="1"/>
              <a:t>strapline</a:t>
            </a:r>
            <a:endParaRPr lang="fr-BE" dirty="0"/>
          </a:p>
        </p:txBody>
      </p:sp>
      <p:sp>
        <p:nvSpPr>
          <p:cNvPr id="6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972000" y="6516000"/>
            <a:ext cx="243656" cy="174851"/>
          </a:xfrm>
          <a:prstGeom prst="rect">
            <a:avLst/>
          </a:prstGeom>
        </p:spPr>
        <p:txBody>
          <a:bodyPr wrap="none" lIns="0" tIns="36000" rIns="0" bIns="0" anchor="t" anchorCtr="0">
            <a:spAutoFit/>
          </a:bodyPr>
          <a:lstStyle>
            <a:lvl1pPr algn="l">
              <a:defRPr sz="900">
                <a:solidFill>
                  <a:schemeClr val="bg2"/>
                </a:solidFill>
              </a:defRPr>
            </a:lvl1pPr>
          </a:lstStyle>
          <a:p>
            <a:r>
              <a:rPr lang="fr-FR">
                <a:solidFill>
                  <a:srgbClr val="4B788C"/>
                </a:solidFill>
              </a:rPr>
              <a:t>Date</a:t>
            </a:r>
            <a:endParaRPr lang="fr-BE" dirty="0">
              <a:solidFill>
                <a:srgbClr val="4B788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9758308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50">
        <p:fade/>
      </p:transition>
    </mc:Choice>
    <mc:Fallback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Freeform 5"/>
          <p:cNvSpPr>
            <a:spLocks/>
          </p:cNvSpPr>
          <p:nvPr userDrawn="1"/>
        </p:nvSpPr>
        <p:spPr bwMode="auto">
          <a:xfrm>
            <a:off x="4523001" y="3198986"/>
            <a:ext cx="3059930" cy="532742"/>
          </a:xfrm>
          <a:custGeom>
            <a:avLst/>
            <a:gdLst>
              <a:gd name="T0" fmla="*/ 748 w 748"/>
              <a:gd name="T1" fmla="*/ 41 h 130"/>
              <a:gd name="T2" fmla="*/ 517 w 748"/>
              <a:gd name="T3" fmla="*/ 32 h 130"/>
              <a:gd name="T4" fmla="*/ 95 w 748"/>
              <a:gd name="T5" fmla="*/ 70 h 130"/>
              <a:gd name="T6" fmla="*/ 0 w 748"/>
              <a:gd name="T7" fmla="*/ 0 h 130"/>
              <a:gd name="T8" fmla="*/ 0 w 748"/>
              <a:gd name="T9" fmla="*/ 1 h 130"/>
              <a:gd name="T10" fmla="*/ 79 w 748"/>
              <a:gd name="T11" fmla="*/ 130 h 130"/>
              <a:gd name="T12" fmla="*/ 697 w 748"/>
              <a:gd name="T13" fmla="*/ 44 h 130"/>
              <a:gd name="T14" fmla="*/ 748 w 748"/>
              <a:gd name="T15" fmla="*/ 45 h 130"/>
              <a:gd name="T16" fmla="*/ 748 w 748"/>
              <a:gd name="T17" fmla="*/ 41 h 1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748" h="130">
                <a:moveTo>
                  <a:pt x="748" y="41"/>
                </a:moveTo>
                <a:cubicBezTo>
                  <a:pt x="684" y="36"/>
                  <a:pt x="604" y="32"/>
                  <a:pt x="517" y="32"/>
                </a:cubicBezTo>
                <a:cubicBezTo>
                  <a:pt x="383" y="32"/>
                  <a:pt x="232" y="42"/>
                  <a:pt x="95" y="70"/>
                </a:cubicBezTo>
                <a:cubicBezTo>
                  <a:pt x="72" y="41"/>
                  <a:pt x="44" y="18"/>
                  <a:pt x="0" y="0"/>
                </a:cubicBezTo>
                <a:cubicBezTo>
                  <a:pt x="0" y="1"/>
                  <a:pt x="0" y="1"/>
                  <a:pt x="0" y="1"/>
                </a:cubicBezTo>
                <a:cubicBezTo>
                  <a:pt x="38" y="43"/>
                  <a:pt x="62" y="78"/>
                  <a:pt x="79" y="130"/>
                </a:cubicBezTo>
                <a:cubicBezTo>
                  <a:pt x="272" y="58"/>
                  <a:pt x="515" y="44"/>
                  <a:pt x="697" y="44"/>
                </a:cubicBezTo>
                <a:cubicBezTo>
                  <a:pt x="715" y="44"/>
                  <a:pt x="732" y="45"/>
                  <a:pt x="748" y="45"/>
                </a:cubicBezTo>
                <a:lnTo>
                  <a:pt x="748" y="41"/>
                </a:lnTo>
                <a:close/>
              </a:path>
            </a:pathLst>
          </a:custGeom>
          <a:solidFill>
            <a:srgbClr val="4E6B7C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>
              <a:solidFill>
                <a:prstClr val="black"/>
              </a:solidFill>
            </a:endParaRPr>
          </a:p>
        </p:txBody>
      </p:sp>
      <p:sp>
        <p:nvSpPr>
          <p:cNvPr id="46" name="Freeform 6"/>
          <p:cNvSpPr>
            <a:spLocks noEditPoints="1"/>
          </p:cNvSpPr>
          <p:nvPr userDrawn="1"/>
        </p:nvSpPr>
        <p:spPr bwMode="auto">
          <a:xfrm>
            <a:off x="4785662" y="2367967"/>
            <a:ext cx="2878885" cy="888894"/>
          </a:xfrm>
          <a:custGeom>
            <a:avLst/>
            <a:gdLst>
              <a:gd name="T0" fmla="*/ 483 w 704"/>
              <a:gd name="T1" fmla="*/ 113 h 217"/>
              <a:gd name="T2" fmla="*/ 485 w 704"/>
              <a:gd name="T3" fmla="*/ 98 h 217"/>
              <a:gd name="T4" fmla="*/ 471 w 704"/>
              <a:gd name="T5" fmla="*/ 83 h 217"/>
              <a:gd name="T6" fmla="*/ 449 w 704"/>
              <a:gd name="T7" fmla="*/ 113 h 217"/>
              <a:gd name="T8" fmla="*/ 483 w 704"/>
              <a:gd name="T9" fmla="*/ 113 h 217"/>
              <a:gd name="T10" fmla="*/ 240 w 704"/>
              <a:gd name="T11" fmla="*/ 170 h 217"/>
              <a:gd name="T12" fmla="*/ 224 w 704"/>
              <a:gd name="T13" fmla="*/ 176 h 217"/>
              <a:gd name="T14" fmla="*/ 211 w 704"/>
              <a:gd name="T15" fmla="*/ 154 h 217"/>
              <a:gd name="T16" fmla="*/ 219 w 704"/>
              <a:gd name="T17" fmla="*/ 106 h 217"/>
              <a:gd name="T18" fmla="*/ 247 w 704"/>
              <a:gd name="T19" fmla="*/ 86 h 217"/>
              <a:gd name="T20" fmla="*/ 250 w 704"/>
              <a:gd name="T21" fmla="*/ 87 h 217"/>
              <a:gd name="T22" fmla="*/ 240 w 704"/>
              <a:gd name="T23" fmla="*/ 170 h 217"/>
              <a:gd name="T24" fmla="*/ 643 w 704"/>
              <a:gd name="T25" fmla="*/ 136 h 217"/>
              <a:gd name="T26" fmla="*/ 621 w 704"/>
              <a:gd name="T27" fmla="*/ 185 h 217"/>
              <a:gd name="T28" fmla="*/ 606 w 704"/>
              <a:gd name="T29" fmla="*/ 160 h 217"/>
              <a:gd name="T30" fmla="*/ 608 w 704"/>
              <a:gd name="T31" fmla="*/ 132 h 217"/>
              <a:gd name="T32" fmla="*/ 630 w 704"/>
              <a:gd name="T33" fmla="*/ 83 h 217"/>
              <a:gd name="T34" fmla="*/ 645 w 704"/>
              <a:gd name="T35" fmla="*/ 108 h 217"/>
              <a:gd name="T36" fmla="*/ 643 w 704"/>
              <a:gd name="T37" fmla="*/ 136 h 217"/>
              <a:gd name="T38" fmla="*/ 367 w 704"/>
              <a:gd name="T39" fmla="*/ 212 h 217"/>
              <a:gd name="T40" fmla="*/ 309 w 704"/>
              <a:gd name="T41" fmla="*/ 212 h 217"/>
              <a:gd name="T42" fmla="*/ 335 w 704"/>
              <a:gd name="T43" fmla="*/ 0 h 217"/>
              <a:gd name="T44" fmla="*/ 393 w 704"/>
              <a:gd name="T45" fmla="*/ 0 h 217"/>
              <a:gd name="T46" fmla="*/ 367 w 704"/>
              <a:gd name="T47" fmla="*/ 212 h 217"/>
              <a:gd name="T48" fmla="*/ 484 w 704"/>
              <a:gd name="T49" fmla="*/ 175 h 217"/>
              <a:gd name="T50" fmla="*/ 524 w 704"/>
              <a:gd name="T51" fmla="*/ 169 h 217"/>
              <a:gd name="T52" fmla="*/ 517 w 704"/>
              <a:gd name="T53" fmla="*/ 208 h 217"/>
              <a:gd name="T54" fmla="*/ 463 w 704"/>
              <a:gd name="T55" fmla="*/ 214 h 217"/>
              <a:gd name="T56" fmla="*/ 389 w 704"/>
              <a:gd name="T57" fmla="*/ 155 h 217"/>
              <a:gd name="T58" fmla="*/ 475 w 704"/>
              <a:gd name="T59" fmla="*/ 51 h 217"/>
              <a:gd name="T60" fmla="*/ 539 w 704"/>
              <a:gd name="T61" fmla="*/ 106 h 217"/>
              <a:gd name="T62" fmla="*/ 534 w 704"/>
              <a:gd name="T63" fmla="*/ 147 h 217"/>
              <a:gd name="T64" fmla="*/ 447 w 704"/>
              <a:gd name="T65" fmla="*/ 147 h 217"/>
              <a:gd name="T66" fmla="*/ 484 w 704"/>
              <a:gd name="T67" fmla="*/ 175 h 217"/>
              <a:gd name="T68" fmla="*/ 257 w 704"/>
              <a:gd name="T69" fmla="*/ 52 h 217"/>
              <a:gd name="T70" fmla="*/ 177 w 704"/>
              <a:gd name="T71" fmla="*/ 79 h 217"/>
              <a:gd name="T72" fmla="*/ 151 w 704"/>
              <a:gd name="T73" fmla="*/ 161 h 217"/>
              <a:gd name="T74" fmla="*/ 195 w 704"/>
              <a:gd name="T75" fmla="*/ 215 h 217"/>
              <a:gd name="T76" fmla="*/ 239 w 704"/>
              <a:gd name="T77" fmla="*/ 201 h 217"/>
              <a:gd name="T78" fmla="*/ 239 w 704"/>
              <a:gd name="T79" fmla="*/ 201 h 217"/>
              <a:gd name="T80" fmla="*/ 238 w 704"/>
              <a:gd name="T81" fmla="*/ 212 h 217"/>
              <a:gd name="T82" fmla="*/ 293 w 704"/>
              <a:gd name="T83" fmla="*/ 212 h 217"/>
              <a:gd name="T84" fmla="*/ 312 w 704"/>
              <a:gd name="T85" fmla="*/ 53 h 217"/>
              <a:gd name="T86" fmla="*/ 257 w 704"/>
              <a:gd name="T87" fmla="*/ 52 h 217"/>
              <a:gd name="T88" fmla="*/ 704 w 704"/>
              <a:gd name="T89" fmla="*/ 108 h 217"/>
              <a:gd name="T90" fmla="*/ 633 w 704"/>
              <a:gd name="T91" fmla="*/ 51 h 217"/>
              <a:gd name="T92" fmla="*/ 546 w 704"/>
              <a:gd name="T93" fmla="*/ 159 h 217"/>
              <a:gd name="T94" fmla="*/ 618 w 704"/>
              <a:gd name="T95" fmla="*/ 217 h 217"/>
              <a:gd name="T96" fmla="*/ 704 w 704"/>
              <a:gd name="T97" fmla="*/ 108 h 217"/>
              <a:gd name="T98" fmla="*/ 131 w 704"/>
              <a:gd name="T99" fmla="*/ 0 h 217"/>
              <a:gd name="T100" fmla="*/ 76 w 704"/>
              <a:gd name="T101" fmla="*/ 149 h 217"/>
              <a:gd name="T102" fmla="*/ 76 w 704"/>
              <a:gd name="T103" fmla="*/ 149 h 217"/>
              <a:gd name="T104" fmla="*/ 67 w 704"/>
              <a:gd name="T105" fmla="*/ 0 h 217"/>
              <a:gd name="T106" fmla="*/ 0 w 704"/>
              <a:gd name="T107" fmla="*/ 0 h 217"/>
              <a:gd name="T108" fmla="*/ 31 w 704"/>
              <a:gd name="T109" fmla="*/ 212 h 217"/>
              <a:gd name="T110" fmla="*/ 96 w 704"/>
              <a:gd name="T111" fmla="*/ 212 h 217"/>
              <a:gd name="T112" fmla="*/ 193 w 704"/>
              <a:gd name="T113" fmla="*/ 0 h 217"/>
              <a:gd name="T114" fmla="*/ 131 w 704"/>
              <a:gd name="T115" fmla="*/ 0 h 2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704" h="217">
                <a:moveTo>
                  <a:pt x="483" y="113"/>
                </a:moveTo>
                <a:cubicBezTo>
                  <a:pt x="484" y="108"/>
                  <a:pt x="485" y="104"/>
                  <a:pt x="485" y="98"/>
                </a:cubicBezTo>
                <a:cubicBezTo>
                  <a:pt x="485" y="87"/>
                  <a:pt x="478" y="83"/>
                  <a:pt x="471" y="83"/>
                </a:cubicBezTo>
                <a:cubicBezTo>
                  <a:pt x="458" y="83"/>
                  <a:pt x="452" y="90"/>
                  <a:pt x="449" y="113"/>
                </a:cubicBezTo>
                <a:lnTo>
                  <a:pt x="483" y="113"/>
                </a:lnTo>
                <a:close/>
                <a:moveTo>
                  <a:pt x="240" y="170"/>
                </a:moveTo>
                <a:cubicBezTo>
                  <a:pt x="236" y="173"/>
                  <a:pt x="231" y="176"/>
                  <a:pt x="224" y="176"/>
                </a:cubicBezTo>
                <a:cubicBezTo>
                  <a:pt x="213" y="176"/>
                  <a:pt x="211" y="166"/>
                  <a:pt x="211" y="154"/>
                </a:cubicBezTo>
                <a:cubicBezTo>
                  <a:pt x="211" y="140"/>
                  <a:pt x="215" y="115"/>
                  <a:pt x="219" y="106"/>
                </a:cubicBezTo>
                <a:cubicBezTo>
                  <a:pt x="225" y="91"/>
                  <a:pt x="233" y="86"/>
                  <a:pt x="247" y="86"/>
                </a:cubicBezTo>
                <a:cubicBezTo>
                  <a:pt x="248" y="86"/>
                  <a:pt x="249" y="86"/>
                  <a:pt x="250" y="87"/>
                </a:cubicBezTo>
                <a:lnTo>
                  <a:pt x="240" y="170"/>
                </a:lnTo>
                <a:close/>
                <a:moveTo>
                  <a:pt x="643" y="136"/>
                </a:moveTo>
                <a:cubicBezTo>
                  <a:pt x="638" y="176"/>
                  <a:pt x="632" y="185"/>
                  <a:pt x="621" y="185"/>
                </a:cubicBezTo>
                <a:cubicBezTo>
                  <a:pt x="610" y="185"/>
                  <a:pt x="606" y="177"/>
                  <a:pt x="606" y="160"/>
                </a:cubicBezTo>
                <a:cubicBezTo>
                  <a:pt x="606" y="153"/>
                  <a:pt x="607" y="143"/>
                  <a:pt x="608" y="132"/>
                </a:cubicBezTo>
                <a:cubicBezTo>
                  <a:pt x="612" y="92"/>
                  <a:pt x="618" y="83"/>
                  <a:pt x="630" y="83"/>
                </a:cubicBezTo>
                <a:cubicBezTo>
                  <a:pt x="641" y="83"/>
                  <a:pt x="645" y="91"/>
                  <a:pt x="645" y="108"/>
                </a:cubicBezTo>
                <a:cubicBezTo>
                  <a:pt x="645" y="115"/>
                  <a:pt x="644" y="125"/>
                  <a:pt x="643" y="136"/>
                </a:cubicBezTo>
                <a:moveTo>
                  <a:pt x="367" y="212"/>
                </a:moveTo>
                <a:cubicBezTo>
                  <a:pt x="309" y="212"/>
                  <a:pt x="309" y="212"/>
                  <a:pt x="309" y="212"/>
                </a:cubicBezTo>
                <a:cubicBezTo>
                  <a:pt x="335" y="0"/>
                  <a:pt x="335" y="0"/>
                  <a:pt x="335" y="0"/>
                </a:cubicBezTo>
                <a:cubicBezTo>
                  <a:pt x="393" y="0"/>
                  <a:pt x="393" y="0"/>
                  <a:pt x="393" y="0"/>
                </a:cubicBezTo>
                <a:lnTo>
                  <a:pt x="367" y="212"/>
                </a:lnTo>
                <a:close/>
                <a:moveTo>
                  <a:pt x="484" y="175"/>
                </a:moveTo>
                <a:cubicBezTo>
                  <a:pt x="496" y="175"/>
                  <a:pt x="511" y="173"/>
                  <a:pt x="524" y="169"/>
                </a:cubicBezTo>
                <a:cubicBezTo>
                  <a:pt x="517" y="208"/>
                  <a:pt x="517" y="208"/>
                  <a:pt x="517" y="208"/>
                </a:cubicBezTo>
                <a:cubicBezTo>
                  <a:pt x="502" y="212"/>
                  <a:pt x="481" y="214"/>
                  <a:pt x="463" y="214"/>
                </a:cubicBezTo>
                <a:cubicBezTo>
                  <a:pt x="405" y="214"/>
                  <a:pt x="389" y="188"/>
                  <a:pt x="389" y="155"/>
                </a:cubicBezTo>
                <a:cubicBezTo>
                  <a:pt x="389" y="70"/>
                  <a:pt x="425" y="51"/>
                  <a:pt x="475" y="51"/>
                </a:cubicBezTo>
                <a:cubicBezTo>
                  <a:pt x="515" y="51"/>
                  <a:pt x="539" y="70"/>
                  <a:pt x="539" y="106"/>
                </a:cubicBezTo>
                <a:cubicBezTo>
                  <a:pt x="539" y="122"/>
                  <a:pt x="536" y="137"/>
                  <a:pt x="534" y="147"/>
                </a:cubicBezTo>
                <a:cubicBezTo>
                  <a:pt x="447" y="147"/>
                  <a:pt x="447" y="147"/>
                  <a:pt x="447" y="147"/>
                </a:cubicBezTo>
                <a:cubicBezTo>
                  <a:pt x="447" y="165"/>
                  <a:pt x="453" y="175"/>
                  <a:pt x="484" y="175"/>
                </a:cubicBezTo>
                <a:moveTo>
                  <a:pt x="257" y="52"/>
                </a:moveTo>
                <a:cubicBezTo>
                  <a:pt x="217" y="52"/>
                  <a:pt x="195" y="60"/>
                  <a:pt x="177" y="79"/>
                </a:cubicBezTo>
                <a:cubicBezTo>
                  <a:pt x="160" y="96"/>
                  <a:pt x="151" y="128"/>
                  <a:pt x="151" y="161"/>
                </a:cubicBezTo>
                <a:cubicBezTo>
                  <a:pt x="151" y="191"/>
                  <a:pt x="159" y="215"/>
                  <a:pt x="195" y="215"/>
                </a:cubicBezTo>
                <a:cubicBezTo>
                  <a:pt x="211" y="215"/>
                  <a:pt x="225" y="208"/>
                  <a:pt x="239" y="201"/>
                </a:cubicBezTo>
                <a:cubicBezTo>
                  <a:pt x="239" y="201"/>
                  <a:pt x="239" y="201"/>
                  <a:pt x="239" y="201"/>
                </a:cubicBezTo>
                <a:cubicBezTo>
                  <a:pt x="238" y="212"/>
                  <a:pt x="238" y="212"/>
                  <a:pt x="238" y="212"/>
                </a:cubicBezTo>
                <a:cubicBezTo>
                  <a:pt x="293" y="212"/>
                  <a:pt x="293" y="212"/>
                  <a:pt x="293" y="212"/>
                </a:cubicBezTo>
                <a:cubicBezTo>
                  <a:pt x="312" y="53"/>
                  <a:pt x="312" y="53"/>
                  <a:pt x="312" y="53"/>
                </a:cubicBezTo>
                <a:cubicBezTo>
                  <a:pt x="296" y="52"/>
                  <a:pt x="278" y="52"/>
                  <a:pt x="257" y="52"/>
                </a:cubicBezTo>
                <a:moveTo>
                  <a:pt x="704" y="108"/>
                </a:moveTo>
                <a:cubicBezTo>
                  <a:pt x="704" y="67"/>
                  <a:pt x="678" y="51"/>
                  <a:pt x="633" y="51"/>
                </a:cubicBezTo>
                <a:cubicBezTo>
                  <a:pt x="579" y="51"/>
                  <a:pt x="546" y="75"/>
                  <a:pt x="546" y="159"/>
                </a:cubicBezTo>
                <a:cubicBezTo>
                  <a:pt x="546" y="201"/>
                  <a:pt x="573" y="217"/>
                  <a:pt x="618" y="217"/>
                </a:cubicBezTo>
                <a:cubicBezTo>
                  <a:pt x="672" y="217"/>
                  <a:pt x="704" y="193"/>
                  <a:pt x="704" y="108"/>
                </a:cubicBezTo>
                <a:moveTo>
                  <a:pt x="131" y="0"/>
                </a:moveTo>
                <a:cubicBezTo>
                  <a:pt x="118" y="49"/>
                  <a:pt x="100" y="99"/>
                  <a:pt x="76" y="149"/>
                </a:cubicBezTo>
                <a:cubicBezTo>
                  <a:pt x="76" y="149"/>
                  <a:pt x="76" y="149"/>
                  <a:pt x="76" y="149"/>
                </a:cubicBezTo>
                <a:cubicBezTo>
                  <a:pt x="70" y="109"/>
                  <a:pt x="67" y="50"/>
                  <a:pt x="67" y="0"/>
                </a:cubicBezTo>
                <a:cubicBezTo>
                  <a:pt x="0" y="0"/>
                  <a:pt x="0" y="0"/>
                  <a:pt x="0" y="0"/>
                </a:cubicBezTo>
                <a:cubicBezTo>
                  <a:pt x="2" y="79"/>
                  <a:pt x="16" y="150"/>
                  <a:pt x="31" y="212"/>
                </a:cubicBezTo>
                <a:cubicBezTo>
                  <a:pt x="96" y="212"/>
                  <a:pt x="96" y="212"/>
                  <a:pt x="96" y="212"/>
                </a:cubicBezTo>
                <a:cubicBezTo>
                  <a:pt x="132" y="147"/>
                  <a:pt x="166" y="76"/>
                  <a:pt x="193" y="0"/>
                </a:cubicBezTo>
                <a:lnTo>
                  <a:pt x="131" y="0"/>
                </a:lnTo>
                <a:close/>
              </a:path>
            </a:pathLst>
          </a:custGeom>
          <a:solidFill>
            <a:srgbClr val="82E60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7667660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50">
        <p:fade/>
      </p:transition>
    </mc:Choice>
    <mc:Fallback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ver with picture + po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1577354" y="6463086"/>
            <a:ext cx="243656" cy="174851"/>
          </a:xfrm>
          <a:prstGeom prst="rect">
            <a:avLst/>
          </a:prstGeom>
        </p:spPr>
        <p:txBody>
          <a:bodyPr wrap="none" lIns="0" tIns="36000" rIns="0" bIns="0" anchor="t" anchorCtr="0">
            <a:spAutoFit/>
          </a:bodyPr>
          <a:lstStyle>
            <a:lvl1pPr algn="l">
              <a:defRPr sz="900">
                <a:solidFill>
                  <a:schemeClr val="bg2"/>
                </a:solidFill>
              </a:defRPr>
            </a:lvl1pPr>
          </a:lstStyle>
          <a:p>
            <a:r>
              <a:rPr lang="fr-FR">
                <a:solidFill>
                  <a:srgbClr val="4B788C"/>
                </a:solidFill>
              </a:rPr>
              <a:t>Date</a:t>
            </a:r>
            <a:endParaRPr lang="fr-BE" dirty="0">
              <a:solidFill>
                <a:srgbClr val="4B788C"/>
              </a:solidFill>
            </a:endParaRPr>
          </a:p>
        </p:txBody>
      </p:sp>
      <p:pic>
        <p:nvPicPr>
          <p:cNvPr id="9" name="Bild 8" descr="dynamic_road_2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562708" y="1617786"/>
            <a:ext cx="11066585" cy="2420815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-13442" y="0"/>
            <a:ext cx="12374138" cy="6858000"/>
          </a:xfrm>
          <a:prstGeom prst="rect">
            <a:avLst/>
          </a:prstGeom>
        </p:spPr>
      </p:pic>
      <p:sp>
        <p:nvSpPr>
          <p:cNvPr id="3" name="Sous-titre 2"/>
          <p:cNvSpPr>
            <a:spLocks noGrp="1"/>
          </p:cNvSpPr>
          <p:nvPr>
            <p:ph type="subTitle" idx="1" hasCustomPrompt="1"/>
          </p:nvPr>
        </p:nvSpPr>
        <p:spPr>
          <a:xfrm>
            <a:off x="362421" y="5182914"/>
            <a:ext cx="7340503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2000" b="1" cap="all" baseline="0">
                <a:solidFill>
                  <a:srgbClr val="334395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dirty="0" err="1"/>
              <a:t>Presentation</a:t>
            </a:r>
            <a:r>
              <a:rPr lang="fr-FR" dirty="0"/>
              <a:t> </a:t>
            </a:r>
            <a:r>
              <a:rPr lang="fr-FR" dirty="0" err="1"/>
              <a:t>strapline</a:t>
            </a:r>
            <a:endParaRPr lang="fr-BE" dirty="0"/>
          </a:p>
        </p:txBody>
      </p:sp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335360" y="5640701"/>
            <a:ext cx="7340505" cy="775597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algn="l">
              <a:lnSpc>
                <a:spcPct val="90000"/>
              </a:lnSpc>
              <a:defRPr sz="2800" b="1" cap="all" baseline="0">
                <a:solidFill>
                  <a:schemeClr val="bg1"/>
                </a:solidFill>
              </a:defRPr>
            </a:lvl1pPr>
          </a:lstStyle>
          <a:p>
            <a:r>
              <a:rPr lang="fr-FR" dirty="0" err="1"/>
              <a:t>Presentation</a:t>
            </a:r>
            <a:r>
              <a:rPr lang="fr-FR" dirty="0"/>
              <a:t> </a:t>
            </a:r>
            <a:r>
              <a:rPr lang="fr-FR" dirty="0" err="1"/>
              <a:t>title</a:t>
            </a:r>
            <a:r>
              <a:rPr lang="fr-FR" dirty="0"/>
              <a:t/>
            </a:r>
            <a:br>
              <a:rPr lang="fr-FR" dirty="0"/>
            </a:br>
            <a:r>
              <a:rPr lang="fr-FR" dirty="0"/>
              <a:t>on one or </a:t>
            </a:r>
            <a:r>
              <a:rPr lang="fr-FR" dirty="0" err="1"/>
              <a:t>two</a:t>
            </a:r>
            <a:r>
              <a:rPr lang="fr-FR" dirty="0"/>
              <a:t> </a:t>
            </a:r>
            <a:r>
              <a:rPr lang="fr-FR" dirty="0" err="1"/>
              <a:t>lines</a:t>
            </a:r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xmlns="" val="11611249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50">
        <p:fade/>
      </p:transition>
    </mc:Choice>
    <mc:Fallback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360000" y="4486710"/>
            <a:ext cx="7341454" cy="886397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algn="l">
              <a:lnSpc>
                <a:spcPct val="90000"/>
              </a:lnSpc>
              <a:defRPr sz="3200" b="1" cap="all" baseline="0">
                <a:solidFill>
                  <a:schemeClr val="tx2"/>
                </a:solidFill>
              </a:defRPr>
            </a:lvl1pPr>
          </a:lstStyle>
          <a:p>
            <a:r>
              <a:rPr lang="fr-FR" dirty="0" err="1"/>
              <a:t>Presentation</a:t>
            </a:r>
            <a:r>
              <a:rPr lang="fr-FR" dirty="0"/>
              <a:t> </a:t>
            </a:r>
            <a:r>
              <a:rPr lang="fr-FR" dirty="0" err="1"/>
              <a:t>title</a:t>
            </a:r>
            <a:r>
              <a:rPr lang="fr-FR" dirty="0"/>
              <a:t/>
            </a:r>
            <a:br>
              <a:rPr lang="fr-FR" dirty="0"/>
            </a:br>
            <a:r>
              <a:rPr lang="fr-FR" dirty="0"/>
              <a:t>on one or </a:t>
            </a:r>
            <a:r>
              <a:rPr lang="fr-FR" dirty="0" err="1"/>
              <a:t>two</a:t>
            </a:r>
            <a:r>
              <a:rPr lang="fr-FR" dirty="0"/>
              <a:t> </a:t>
            </a:r>
            <a:r>
              <a:rPr lang="fr-FR" dirty="0" err="1"/>
              <a:t>lines</a:t>
            </a:r>
            <a:endParaRPr lang="fr-BE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 hasCustomPrompt="1"/>
          </p:nvPr>
        </p:nvSpPr>
        <p:spPr>
          <a:xfrm>
            <a:off x="360000" y="4165410"/>
            <a:ext cx="7341454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2000" b="1" cap="all" baseline="0">
                <a:solidFill>
                  <a:schemeClr val="accent6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dirty="0" err="1"/>
              <a:t>Presentation</a:t>
            </a:r>
            <a:r>
              <a:rPr lang="fr-FR" dirty="0"/>
              <a:t> </a:t>
            </a:r>
            <a:r>
              <a:rPr lang="fr-FR" dirty="0" err="1"/>
              <a:t>strapline</a:t>
            </a:r>
            <a:endParaRPr lang="fr-BE" dirty="0"/>
          </a:p>
        </p:txBody>
      </p:sp>
      <p:sp>
        <p:nvSpPr>
          <p:cNvPr id="46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972000" y="6516000"/>
            <a:ext cx="243656" cy="174851"/>
          </a:xfrm>
          <a:prstGeom prst="rect">
            <a:avLst/>
          </a:prstGeom>
        </p:spPr>
        <p:txBody>
          <a:bodyPr wrap="none" lIns="0" tIns="36000" rIns="0" bIns="0" anchor="t" anchorCtr="0">
            <a:spAutoFit/>
          </a:bodyPr>
          <a:lstStyle>
            <a:lvl1pPr algn="l">
              <a:defRPr sz="900">
                <a:solidFill>
                  <a:schemeClr val="bg2"/>
                </a:solidFill>
              </a:defRPr>
            </a:lvl1pPr>
          </a:lstStyle>
          <a:p>
            <a:r>
              <a:rPr lang="fr-FR">
                <a:solidFill>
                  <a:srgbClr val="4B788C"/>
                </a:solidFill>
              </a:rPr>
              <a:t>Date</a:t>
            </a:r>
            <a:endParaRPr lang="fr-BE" dirty="0">
              <a:solidFill>
                <a:srgbClr val="4B788C"/>
              </a:solidFill>
            </a:endParaRPr>
          </a:p>
        </p:txBody>
      </p:sp>
      <p:sp>
        <p:nvSpPr>
          <p:cNvPr id="6" name="Espace réservé pour une image  42"/>
          <p:cNvSpPr>
            <a:spLocks noGrp="1"/>
          </p:cNvSpPr>
          <p:nvPr>
            <p:ph type="pic" sz="quarter" idx="13" hasCustomPrompt="1"/>
          </p:nvPr>
        </p:nvSpPr>
        <p:spPr>
          <a:xfrm>
            <a:off x="360000" y="548680"/>
            <a:ext cx="7341454" cy="3528020"/>
          </a:xfrm>
          <a:prstGeom prst="rect">
            <a:avLst/>
          </a:prstGeom>
          <a:solidFill>
            <a:schemeClr val="accent1"/>
          </a:solidFill>
        </p:spPr>
        <p:txBody>
          <a:bodyPr lIns="0" tIns="0" rIns="0" bIns="0" anchor="ctr" anchorCtr="0"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xmlns="" val="37411714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50">
        <p:fade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377219B8-FB80-4C67-AD4B-11A834F655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="" xmlns:a16="http://schemas.microsoft.com/office/drawing/2014/main" id="{C409D63A-2F77-4FAE-BD18-F3DD243884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="" xmlns:a16="http://schemas.microsoft.com/office/drawing/2014/main" id="{2A99B933-402B-4445-81C4-8D38D8D587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869AD-C773-4895-B40E-C7AEDAF2AFC5}" type="datetimeFigureOut">
              <a:rPr lang="pt-BR" smtClean="0"/>
              <a:pPr/>
              <a:t>22/10/2020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="" xmlns:a16="http://schemas.microsoft.com/office/drawing/2014/main" id="{AD4F4386-7A4B-4F3E-A51E-CD8AACD3B8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="" xmlns:a16="http://schemas.microsoft.com/office/drawing/2014/main" id="{CC50B3BF-E9B6-4AC7-BF9C-7E6F81D146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587DE4-7B8D-46F3-B40A-CFAD081CECBE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xmlns="" val="218596156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with picture + po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360000" y="4486710"/>
            <a:ext cx="7341454" cy="886397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algn="l">
              <a:lnSpc>
                <a:spcPct val="90000"/>
              </a:lnSpc>
              <a:defRPr sz="3200" b="1" cap="all" baseline="0">
                <a:solidFill>
                  <a:schemeClr val="tx2"/>
                </a:solidFill>
              </a:defRPr>
            </a:lvl1pPr>
          </a:lstStyle>
          <a:p>
            <a:r>
              <a:rPr lang="fr-FR" dirty="0" err="1"/>
              <a:t>Presentation</a:t>
            </a:r>
            <a:r>
              <a:rPr lang="fr-FR" dirty="0"/>
              <a:t> </a:t>
            </a:r>
            <a:r>
              <a:rPr lang="fr-FR" dirty="0" err="1"/>
              <a:t>title</a:t>
            </a:r>
            <a:r>
              <a:rPr lang="fr-FR" dirty="0"/>
              <a:t/>
            </a:r>
            <a:br>
              <a:rPr lang="fr-FR" dirty="0"/>
            </a:br>
            <a:r>
              <a:rPr lang="fr-FR" dirty="0"/>
              <a:t>on one or </a:t>
            </a:r>
            <a:r>
              <a:rPr lang="fr-FR" dirty="0" err="1"/>
              <a:t>two</a:t>
            </a:r>
            <a:r>
              <a:rPr lang="fr-FR" dirty="0"/>
              <a:t> </a:t>
            </a:r>
            <a:r>
              <a:rPr lang="fr-FR" dirty="0" err="1"/>
              <a:t>lines</a:t>
            </a:r>
            <a:endParaRPr lang="fr-BE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 hasCustomPrompt="1"/>
          </p:nvPr>
        </p:nvSpPr>
        <p:spPr>
          <a:xfrm>
            <a:off x="360000" y="4165410"/>
            <a:ext cx="7341454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2000" b="1" cap="all" baseline="0">
                <a:solidFill>
                  <a:srgbClr val="334395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dirty="0" err="1"/>
              <a:t>Presentation</a:t>
            </a:r>
            <a:r>
              <a:rPr lang="fr-FR" dirty="0"/>
              <a:t> </a:t>
            </a:r>
            <a:r>
              <a:rPr lang="fr-FR" dirty="0" err="1"/>
              <a:t>strapline</a:t>
            </a:r>
            <a:endParaRPr lang="fr-BE" dirty="0"/>
          </a:p>
        </p:txBody>
      </p:sp>
      <p:sp>
        <p:nvSpPr>
          <p:cNvPr id="43" name="Espace réservé pour une image  42"/>
          <p:cNvSpPr>
            <a:spLocks noGrp="1"/>
          </p:cNvSpPr>
          <p:nvPr>
            <p:ph type="pic" sz="quarter" idx="13" hasCustomPrompt="1"/>
          </p:nvPr>
        </p:nvSpPr>
        <p:spPr>
          <a:xfrm>
            <a:off x="360000" y="548680"/>
            <a:ext cx="7341454" cy="3528020"/>
          </a:xfrm>
          <a:prstGeom prst="rect">
            <a:avLst/>
          </a:prstGeom>
          <a:solidFill>
            <a:schemeClr val="accent1"/>
          </a:solidFill>
        </p:spPr>
        <p:txBody>
          <a:bodyPr lIns="0" tIns="0" rIns="0" bIns="0" anchor="ctr" anchorCtr="0"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Picture</a:t>
            </a:r>
          </a:p>
        </p:txBody>
      </p:sp>
      <p:sp>
        <p:nvSpPr>
          <p:cNvPr id="85" name="Espace réservé du texte 84"/>
          <p:cNvSpPr>
            <a:spLocks noGrp="1"/>
          </p:cNvSpPr>
          <p:nvPr>
            <p:ph type="body" sz="quarter" idx="14" hasCustomPrompt="1"/>
          </p:nvPr>
        </p:nvSpPr>
        <p:spPr>
          <a:xfrm>
            <a:off x="9770135" y="1772817"/>
            <a:ext cx="2063065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 algn="r">
              <a:defRPr lang="fr-FR" dirty="0"/>
            </a:lvl1pPr>
          </a:lstStyle>
          <a:p>
            <a:pPr lvl="0" defTabSz="914400"/>
            <a:r>
              <a:rPr lang="fr-FR" sz="1600" dirty="0" smtClean="0">
                <a:solidFill>
                  <a:schemeClr val="bg2"/>
                </a:solidFill>
              </a:rPr>
              <a:t>Thermal Bus </a:t>
            </a:r>
            <a:r>
              <a:rPr lang="fr-FR" sz="1600" dirty="0" err="1" smtClean="0">
                <a:solidFill>
                  <a:schemeClr val="bg2"/>
                </a:solidFill>
              </a:rPr>
              <a:t>Systems</a:t>
            </a:r>
            <a:endParaRPr lang="fr-FR" sz="1600" dirty="0">
              <a:solidFill>
                <a:schemeClr val="bg2"/>
              </a:solidFill>
            </a:endParaRPr>
          </a:p>
        </p:txBody>
      </p:sp>
      <p:sp>
        <p:nvSpPr>
          <p:cNvPr id="8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972000" y="6516000"/>
            <a:ext cx="243656" cy="174851"/>
          </a:xfrm>
          <a:prstGeom prst="rect">
            <a:avLst/>
          </a:prstGeom>
        </p:spPr>
        <p:txBody>
          <a:bodyPr wrap="none" lIns="0" tIns="36000" rIns="0" bIns="0" anchor="t" anchorCtr="0">
            <a:spAutoFit/>
          </a:bodyPr>
          <a:lstStyle>
            <a:lvl1pPr algn="l">
              <a:defRPr sz="900">
                <a:solidFill>
                  <a:schemeClr val="bg2"/>
                </a:solidFill>
              </a:defRPr>
            </a:lvl1pPr>
          </a:lstStyle>
          <a:p>
            <a:r>
              <a:rPr lang="fr-FR">
                <a:solidFill>
                  <a:srgbClr val="4B788C"/>
                </a:solidFill>
              </a:rPr>
              <a:t>Date</a:t>
            </a:r>
            <a:endParaRPr lang="fr-BE" dirty="0">
              <a:solidFill>
                <a:srgbClr val="4B788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8878189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50">
        <p:fade/>
      </p:transition>
    </mc:Choice>
    <mc:Fallback>
      <p:transition spd="slow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with picture + partner's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360000" y="4486710"/>
            <a:ext cx="7341454" cy="886397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algn="l">
              <a:lnSpc>
                <a:spcPct val="90000"/>
              </a:lnSpc>
              <a:defRPr sz="3200" b="1" cap="all" baseline="0">
                <a:solidFill>
                  <a:schemeClr val="tx2"/>
                </a:solidFill>
              </a:defRPr>
            </a:lvl1pPr>
          </a:lstStyle>
          <a:p>
            <a:r>
              <a:rPr lang="fr-FR" dirty="0" err="1"/>
              <a:t>Presentation</a:t>
            </a:r>
            <a:r>
              <a:rPr lang="fr-FR" dirty="0"/>
              <a:t> </a:t>
            </a:r>
            <a:r>
              <a:rPr lang="fr-FR" dirty="0" err="1"/>
              <a:t>title</a:t>
            </a:r>
            <a:r>
              <a:rPr lang="fr-FR" dirty="0"/>
              <a:t/>
            </a:r>
            <a:br>
              <a:rPr lang="fr-FR" dirty="0"/>
            </a:br>
            <a:r>
              <a:rPr lang="fr-FR" dirty="0"/>
              <a:t>on one or </a:t>
            </a:r>
            <a:r>
              <a:rPr lang="fr-FR" dirty="0" err="1"/>
              <a:t>two</a:t>
            </a:r>
            <a:r>
              <a:rPr lang="fr-FR" dirty="0"/>
              <a:t> </a:t>
            </a:r>
            <a:r>
              <a:rPr lang="fr-FR" dirty="0" err="1"/>
              <a:t>lines</a:t>
            </a:r>
            <a:endParaRPr lang="fr-BE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 hasCustomPrompt="1"/>
          </p:nvPr>
        </p:nvSpPr>
        <p:spPr>
          <a:xfrm>
            <a:off x="360000" y="4165410"/>
            <a:ext cx="7341454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dirty="0" err="1"/>
              <a:t>Presentation</a:t>
            </a:r>
            <a:r>
              <a:rPr lang="fr-FR" dirty="0"/>
              <a:t> </a:t>
            </a:r>
            <a:r>
              <a:rPr lang="fr-FR" dirty="0" err="1"/>
              <a:t>strapline</a:t>
            </a:r>
            <a:endParaRPr lang="fr-BE" dirty="0"/>
          </a:p>
        </p:txBody>
      </p:sp>
      <p:sp>
        <p:nvSpPr>
          <p:cNvPr id="43" name="Espace réservé pour une image  42"/>
          <p:cNvSpPr>
            <a:spLocks noGrp="1"/>
          </p:cNvSpPr>
          <p:nvPr>
            <p:ph type="pic" sz="quarter" idx="13" hasCustomPrompt="1"/>
          </p:nvPr>
        </p:nvSpPr>
        <p:spPr>
          <a:xfrm>
            <a:off x="360000" y="548680"/>
            <a:ext cx="7341454" cy="3528020"/>
          </a:xfrm>
          <a:prstGeom prst="rect">
            <a:avLst/>
          </a:prstGeom>
          <a:solidFill>
            <a:schemeClr val="accent1"/>
          </a:solidFill>
        </p:spPr>
        <p:txBody>
          <a:bodyPr lIns="0" tIns="0" rIns="0" bIns="0" anchor="ctr" anchorCtr="0"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Picture</a:t>
            </a:r>
          </a:p>
        </p:txBody>
      </p:sp>
      <p:sp>
        <p:nvSpPr>
          <p:cNvPr id="5" name="Espace réservé pour une image  4"/>
          <p:cNvSpPr>
            <a:spLocks noGrp="1"/>
          </p:cNvSpPr>
          <p:nvPr>
            <p:ph type="pic" sz="quarter" idx="14" hasCustomPrompt="1"/>
          </p:nvPr>
        </p:nvSpPr>
        <p:spPr>
          <a:xfrm>
            <a:off x="9826372" y="2037078"/>
            <a:ext cx="2006828" cy="719137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 anchor="ctr" anchorCtr="0">
            <a:normAutofit/>
          </a:bodyPr>
          <a:lstStyle>
            <a:lvl1pPr algn="ctr">
              <a:defRPr lang="fr-FR" dirty="0">
                <a:solidFill>
                  <a:schemeClr val="bg1"/>
                </a:solidFill>
              </a:defRPr>
            </a:lvl1pPr>
          </a:lstStyle>
          <a:p>
            <a:pPr lvl="0" algn="ctr"/>
            <a:r>
              <a:rPr lang="fr-FR" dirty="0" err="1"/>
              <a:t>Partner’s</a:t>
            </a:r>
            <a:r>
              <a:rPr lang="fr-FR" dirty="0"/>
              <a:t> logo</a:t>
            </a:r>
          </a:p>
        </p:txBody>
      </p:sp>
      <p:sp>
        <p:nvSpPr>
          <p:cNvPr id="8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972000" y="6516000"/>
            <a:ext cx="243656" cy="174851"/>
          </a:xfrm>
          <a:prstGeom prst="rect">
            <a:avLst/>
          </a:prstGeom>
        </p:spPr>
        <p:txBody>
          <a:bodyPr wrap="none" lIns="0" tIns="36000" rIns="0" bIns="0" anchor="t" anchorCtr="0">
            <a:spAutoFit/>
          </a:bodyPr>
          <a:lstStyle>
            <a:lvl1pPr algn="l">
              <a:defRPr sz="900">
                <a:solidFill>
                  <a:schemeClr val="bg2"/>
                </a:solidFill>
              </a:defRPr>
            </a:lvl1pPr>
          </a:lstStyle>
          <a:p>
            <a:r>
              <a:rPr lang="fr-FR" dirty="0">
                <a:solidFill>
                  <a:srgbClr val="4B788C"/>
                </a:solidFill>
              </a:rPr>
              <a:t>Date</a:t>
            </a:r>
            <a:endParaRPr lang="fr-BE" dirty="0">
              <a:solidFill>
                <a:srgbClr val="4B788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310553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50">
        <p:fade/>
      </p:transition>
    </mc:Choice>
    <mc:Fallback>
      <p:transition spd="slow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with no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360000" y="4486710"/>
            <a:ext cx="4741683" cy="886397"/>
          </a:xfrm>
          <a:prstGeom prst="rect">
            <a:avLst/>
          </a:prstGeom>
        </p:spPr>
        <p:txBody>
          <a:bodyPr wrap="none" lIns="0" tIns="0" rIns="0" bIns="0" anchor="t" anchorCtr="0">
            <a:spAutoFit/>
          </a:bodyPr>
          <a:lstStyle>
            <a:lvl1pPr algn="l">
              <a:lnSpc>
                <a:spcPct val="90000"/>
              </a:lnSpc>
              <a:defRPr sz="3200" b="1" cap="all" baseline="0">
                <a:solidFill>
                  <a:schemeClr val="tx2"/>
                </a:solidFill>
              </a:defRPr>
            </a:lvl1pPr>
          </a:lstStyle>
          <a:p>
            <a:r>
              <a:rPr lang="fr-FR" dirty="0" err="1"/>
              <a:t>Presentation</a:t>
            </a:r>
            <a:r>
              <a:rPr lang="fr-FR" dirty="0"/>
              <a:t> </a:t>
            </a:r>
            <a:r>
              <a:rPr lang="fr-FR" dirty="0" err="1"/>
              <a:t>title</a:t>
            </a:r>
            <a:r>
              <a:rPr lang="fr-FR" dirty="0"/>
              <a:t/>
            </a:r>
            <a:br>
              <a:rPr lang="fr-FR" dirty="0"/>
            </a:br>
            <a:r>
              <a:rPr lang="fr-FR" dirty="0"/>
              <a:t>on one or </a:t>
            </a:r>
            <a:r>
              <a:rPr lang="fr-FR" dirty="0" err="1"/>
              <a:t>two</a:t>
            </a:r>
            <a:r>
              <a:rPr lang="fr-FR" dirty="0"/>
              <a:t> </a:t>
            </a:r>
            <a:r>
              <a:rPr lang="fr-FR" dirty="0" err="1"/>
              <a:t>lines</a:t>
            </a:r>
            <a:endParaRPr lang="fr-BE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 hasCustomPrompt="1"/>
          </p:nvPr>
        </p:nvSpPr>
        <p:spPr>
          <a:xfrm>
            <a:off x="360000" y="4165410"/>
            <a:ext cx="7117294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2000" b="1" cap="all" baseline="0">
                <a:solidFill>
                  <a:srgbClr val="892A80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dirty="0" err="1"/>
              <a:t>Presentation</a:t>
            </a:r>
            <a:r>
              <a:rPr lang="fr-FR" dirty="0"/>
              <a:t> </a:t>
            </a:r>
            <a:r>
              <a:rPr lang="fr-FR" dirty="0" err="1"/>
              <a:t>strapline</a:t>
            </a:r>
            <a:endParaRPr lang="fr-BE" dirty="0"/>
          </a:p>
        </p:txBody>
      </p:sp>
      <p:sp>
        <p:nvSpPr>
          <p:cNvPr id="6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972000" y="6516000"/>
            <a:ext cx="243656" cy="174851"/>
          </a:xfrm>
          <a:prstGeom prst="rect">
            <a:avLst/>
          </a:prstGeom>
        </p:spPr>
        <p:txBody>
          <a:bodyPr wrap="none" lIns="0" tIns="36000" rIns="0" bIns="0" anchor="t" anchorCtr="0">
            <a:spAutoFit/>
          </a:bodyPr>
          <a:lstStyle>
            <a:lvl1pPr algn="l">
              <a:defRPr sz="900">
                <a:solidFill>
                  <a:schemeClr val="bg2"/>
                </a:solidFill>
              </a:defRPr>
            </a:lvl1pPr>
          </a:lstStyle>
          <a:p>
            <a:r>
              <a:rPr lang="fr-FR">
                <a:solidFill>
                  <a:srgbClr val="4B788C"/>
                </a:solidFill>
              </a:rPr>
              <a:t>Date</a:t>
            </a:r>
            <a:endParaRPr lang="fr-BE" dirty="0">
              <a:solidFill>
                <a:srgbClr val="4B788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6557156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50">
        <p:fade/>
      </p:transition>
    </mc:Choice>
    <mc:Fallback>
      <p:transition spd="slow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Freeform 5"/>
          <p:cNvSpPr>
            <a:spLocks/>
          </p:cNvSpPr>
          <p:nvPr userDrawn="1"/>
        </p:nvSpPr>
        <p:spPr bwMode="auto">
          <a:xfrm>
            <a:off x="4523001" y="3198986"/>
            <a:ext cx="3059930" cy="532742"/>
          </a:xfrm>
          <a:custGeom>
            <a:avLst/>
            <a:gdLst>
              <a:gd name="T0" fmla="*/ 748 w 748"/>
              <a:gd name="T1" fmla="*/ 41 h 130"/>
              <a:gd name="T2" fmla="*/ 517 w 748"/>
              <a:gd name="T3" fmla="*/ 32 h 130"/>
              <a:gd name="T4" fmla="*/ 95 w 748"/>
              <a:gd name="T5" fmla="*/ 70 h 130"/>
              <a:gd name="T6" fmla="*/ 0 w 748"/>
              <a:gd name="T7" fmla="*/ 0 h 130"/>
              <a:gd name="T8" fmla="*/ 0 w 748"/>
              <a:gd name="T9" fmla="*/ 1 h 130"/>
              <a:gd name="T10" fmla="*/ 79 w 748"/>
              <a:gd name="T11" fmla="*/ 130 h 130"/>
              <a:gd name="T12" fmla="*/ 697 w 748"/>
              <a:gd name="T13" fmla="*/ 44 h 130"/>
              <a:gd name="T14" fmla="*/ 748 w 748"/>
              <a:gd name="T15" fmla="*/ 45 h 130"/>
              <a:gd name="T16" fmla="*/ 748 w 748"/>
              <a:gd name="T17" fmla="*/ 41 h 1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748" h="130">
                <a:moveTo>
                  <a:pt x="748" y="41"/>
                </a:moveTo>
                <a:cubicBezTo>
                  <a:pt x="684" y="36"/>
                  <a:pt x="604" y="32"/>
                  <a:pt x="517" y="32"/>
                </a:cubicBezTo>
                <a:cubicBezTo>
                  <a:pt x="383" y="32"/>
                  <a:pt x="232" y="42"/>
                  <a:pt x="95" y="70"/>
                </a:cubicBezTo>
                <a:cubicBezTo>
                  <a:pt x="72" y="41"/>
                  <a:pt x="44" y="18"/>
                  <a:pt x="0" y="0"/>
                </a:cubicBezTo>
                <a:cubicBezTo>
                  <a:pt x="0" y="1"/>
                  <a:pt x="0" y="1"/>
                  <a:pt x="0" y="1"/>
                </a:cubicBezTo>
                <a:cubicBezTo>
                  <a:pt x="38" y="43"/>
                  <a:pt x="62" y="78"/>
                  <a:pt x="79" y="130"/>
                </a:cubicBezTo>
                <a:cubicBezTo>
                  <a:pt x="272" y="58"/>
                  <a:pt x="515" y="44"/>
                  <a:pt x="697" y="44"/>
                </a:cubicBezTo>
                <a:cubicBezTo>
                  <a:pt x="715" y="44"/>
                  <a:pt x="732" y="45"/>
                  <a:pt x="748" y="45"/>
                </a:cubicBezTo>
                <a:lnTo>
                  <a:pt x="748" y="41"/>
                </a:lnTo>
                <a:close/>
              </a:path>
            </a:pathLst>
          </a:custGeom>
          <a:solidFill>
            <a:srgbClr val="4E6B7C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>
              <a:solidFill>
                <a:prstClr val="black"/>
              </a:solidFill>
            </a:endParaRPr>
          </a:p>
        </p:txBody>
      </p:sp>
      <p:sp>
        <p:nvSpPr>
          <p:cNvPr id="46" name="Freeform 6"/>
          <p:cNvSpPr>
            <a:spLocks noEditPoints="1"/>
          </p:cNvSpPr>
          <p:nvPr userDrawn="1"/>
        </p:nvSpPr>
        <p:spPr bwMode="auto">
          <a:xfrm>
            <a:off x="4785662" y="2367967"/>
            <a:ext cx="2878885" cy="888894"/>
          </a:xfrm>
          <a:custGeom>
            <a:avLst/>
            <a:gdLst>
              <a:gd name="T0" fmla="*/ 483 w 704"/>
              <a:gd name="T1" fmla="*/ 113 h 217"/>
              <a:gd name="T2" fmla="*/ 485 w 704"/>
              <a:gd name="T3" fmla="*/ 98 h 217"/>
              <a:gd name="T4" fmla="*/ 471 w 704"/>
              <a:gd name="T5" fmla="*/ 83 h 217"/>
              <a:gd name="T6" fmla="*/ 449 w 704"/>
              <a:gd name="T7" fmla="*/ 113 h 217"/>
              <a:gd name="T8" fmla="*/ 483 w 704"/>
              <a:gd name="T9" fmla="*/ 113 h 217"/>
              <a:gd name="T10" fmla="*/ 240 w 704"/>
              <a:gd name="T11" fmla="*/ 170 h 217"/>
              <a:gd name="T12" fmla="*/ 224 w 704"/>
              <a:gd name="T13" fmla="*/ 176 h 217"/>
              <a:gd name="T14" fmla="*/ 211 w 704"/>
              <a:gd name="T15" fmla="*/ 154 h 217"/>
              <a:gd name="T16" fmla="*/ 219 w 704"/>
              <a:gd name="T17" fmla="*/ 106 h 217"/>
              <a:gd name="T18" fmla="*/ 247 w 704"/>
              <a:gd name="T19" fmla="*/ 86 h 217"/>
              <a:gd name="T20" fmla="*/ 250 w 704"/>
              <a:gd name="T21" fmla="*/ 87 h 217"/>
              <a:gd name="T22" fmla="*/ 240 w 704"/>
              <a:gd name="T23" fmla="*/ 170 h 217"/>
              <a:gd name="T24" fmla="*/ 643 w 704"/>
              <a:gd name="T25" fmla="*/ 136 h 217"/>
              <a:gd name="T26" fmla="*/ 621 w 704"/>
              <a:gd name="T27" fmla="*/ 185 h 217"/>
              <a:gd name="T28" fmla="*/ 606 w 704"/>
              <a:gd name="T29" fmla="*/ 160 h 217"/>
              <a:gd name="T30" fmla="*/ 608 w 704"/>
              <a:gd name="T31" fmla="*/ 132 h 217"/>
              <a:gd name="T32" fmla="*/ 630 w 704"/>
              <a:gd name="T33" fmla="*/ 83 h 217"/>
              <a:gd name="T34" fmla="*/ 645 w 704"/>
              <a:gd name="T35" fmla="*/ 108 h 217"/>
              <a:gd name="T36" fmla="*/ 643 w 704"/>
              <a:gd name="T37" fmla="*/ 136 h 217"/>
              <a:gd name="T38" fmla="*/ 367 w 704"/>
              <a:gd name="T39" fmla="*/ 212 h 217"/>
              <a:gd name="T40" fmla="*/ 309 w 704"/>
              <a:gd name="T41" fmla="*/ 212 h 217"/>
              <a:gd name="T42" fmla="*/ 335 w 704"/>
              <a:gd name="T43" fmla="*/ 0 h 217"/>
              <a:gd name="T44" fmla="*/ 393 w 704"/>
              <a:gd name="T45" fmla="*/ 0 h 217"/>
              <a:gd name="T46" fmla="*/ 367 w 704"/>
              <a:gd name="T47" fmla="*/ 212 h 217"/>
              <a:gd name="T48" fmla="*/ 484 w 704"/>
              <a:gd name="T49" fmla="*/ 175 h 217"/>
              <a:gd name="T50" fmla="*/ 524 w 704"/>
              <a:gd name="T51" fmla="*/ 169 h 217"/>
              <a:gd name="T52" fmla="*/ 517 w 704"/>
              <a:gd name="T53" fmla="*/ 208 h 217"/>
              <a:gd name="T54" fmla="*/ 463 w 704"/>
              <a:gd name="T55" fmla="*/ 214 h 217"/>
              <a:gd name="T56" fmla="*/ 389 w 704"/>
              <a:gd name="T57" fmla="*/ 155 h 217"/>
              <a:gd name="T58" fmla="*/ 475 w 704"/>
              <a:gd name="T59" fmla="*/ 51 h 217"/>
              <a:gd name="T60" fmla="*/ 539 w 704"/>
              <a:gd name="T61" fmla="*/ 106 h 217"/>
              <a:gd name="T62" fmla="*/ 534 w 704"/>
              <a:gd name="T63" fmla="*/ 147 h 217"/>
              <a:gd name="T64" fmla="*/ 447 w 704"/>
              <a:gd name="T65" fmla="*/ 147 h 217"/>
              <a:gd name="T66" fmla="*/ 484 w 704"/>
              <a:gd name="T67" fmla="*/ 175 h 217"/>
              <a:gd name="T68" fmla="*/ 257 w 704"/>
              <a:gd name="T69" fmla="*/ 52 h 217"/>
              <a:gd name="T70" fmla="*/ 177 w 704"/>
              <a:gd name="T71" fmla="*/ 79 h 217"/>
              <a:gd name="T72" fmla="*/ 151 w 704"/>
              <a:gd name="T73" fmla="*/ 161 h 217"/>
              <a:gd name="T74" fmla="*/ 195 w 704"/>
              <a:gd name="T75" fmla="*/ 215 h 217"/>
              <a:gd name="T76" fmla="*/ 239 w 704"/>
              <a:gd name="T77" fmla="*/ 201 h 217"/>
              <a:gd name="T78" fmla="*/ 239 w 704"/>
              <a:gd name="T79" fmla="*/ 201 h 217"/>
              <a:gd name="T80" fmla="*/ 238 w 704"/>
              <a:gd name="T81" fmla="*/ 212 h 217"/>
              <a:gd name="T82" fmla="*/ 293 w 704"/>
              <a:gd name="T83" fmla="*/ 212 h 217"/>
              <a:gd name="T84" fmla="*/ 312 w 704"/>
              <a:gd name="T85" fmla="*/ 53 h 217"/>
              <a:gd name="T86" fmla="*/ 257 w 704"/>
              <a:gd name="T87" fmla="*/ 52 h 217"/>
              <a:gd name="T88" fmla="*/ 704 w 704"/>
              <a:gd name="T89" fmla="*/ 108 h 217"/>
              <a:gd name="T90" fmla="*/ 633 w 704"/>
              <a:gd name="T91" fmla="*/ 51 h 217"/>
              <a:gd name="T92" fmla="*/ 546 w 704"/>
              <a:gd name="T93" fmla="*/ 159 h 217"/>
              <a:gd name="T94" fmla="*/ 618 w 704"/>
              <a:gd name="T95" fmla="*/ 217 h 217"/>
              <a:gd name="T96" fmla="*/ 704 w 704"/>
              <a:gd name="T97" fmla="*/ 108 h 217"/>
              <a:gd name="T98" fmla="*/ 131 w 704"/>
              <a:gd name="T99" fmla="*/ 0 h 217"/>
              <a:gd name="T100" fmla="*/ 76 w 704"/>
              <a:gd name="T101" fmla="*/ 149 h 217"/>
              <a:gd name="T102" fmla="*/ 76 w 704"/>
              <a:gd name="T103" fmla="*/ 149 h 217"/>
              <a:gd name="T104" fmla="*/ 67 w 704"/>
              <a:gd name="T105" fmla="*/ 0 h 217"/>
              <a:gd name="T106" fmla="*/ 0 w 704"/>
              <a:gd name="T107" fmla="*/ 0 h 217"/>
              <a:gd name="T108" fmla="*/ 31 w 704"/>
              <a:gd name="T109" fmla="*/ 212 h 217"/>
              <a:gd name="T110" fmla="*/ 96 w 704"/>
              <a:gd name="T111" fmla="*/ 212 h 217"/>
              <a:gd name="T112" fmla="*/ 193 w 704"/>
              <a:gd name="T113" fmla="*/ 0 h 217"/>
              <a:gd name="T114" fmla="*/ 131 w 704"/>
              <a:gd name="T115" fmla="*/ 0 h 2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704" h="217">
                <a:moveTo>
                  <a:pt x="483" y="113"/>
                </a:moveTo>
                <a:cubicBezTo>
                  <a:pt x="484" y="108"/>
                  <a:pt x="485" y="104"/>
                  <a:pt x="485" y="98"/>
                </a:cubicBezTo>
                <a:cubicBezTo>
                  <a:pt x="485" y="87"/>
                  <a:pt x="478" y="83"/>
                  <a:pt x="471" y="83"/>
                </a:cubicBezTo>
                <a:cubicBezTo>
                  <a:pt x="458" y="83"/>
                  <a:pt x="452" y="90"/>
                  <a:pt x="449" y="113"/>
                </a:cubicBezTo>
                <a:lnTo>
                  <a:pt x="483" y="113"/>
                </a:lnTo>
                <a:close/>
                <a:moveTo>
                  <a:pt x="240" y="170"/>
                </a:moveTo>
                <a:cubicBezTo>
                  <a:pt x="236" y="173"/>
                  <a:pt x="231" y="176"/>
                  <a:pt x="224" y="176"/>
                </a:cubicBezTo>
                <a:cubicBezTo>
                  <a:pt x="213" y="176"/>
                  <a:pt x="211" y="166"/>
                  <a:pt x="211" y="154"/>
                </a:cubicBezTo>
                <a:cubicBezTo>
                  <a:pt x="211" y="140"/>
                  <a:pt x="215" y="115"/>
                  <a:pt x="219" y="106"/>
                </a:cubicBezTo>
                <a:cubicBezTo>
                  <a:pt x="225" y="91"/>
                  <a:pt x="233" y="86"/>
                  <a:pt x="247" y="86"/>
                </a:cubicBezTo>
                <a:cubicBezTo>
                  <a:pt x="248" y="86"/>
                  <a:pt x="249" y="86"/>
                  <a:pt x="250" y="87"/>
                </a:cubicBezTo>
                <a:lnTo>
                  <a:pt x="240" y="170"/>
                </a:lnTo>
                <a:close/>
                <a:moveTo>
                  <a:pt x="643" y="136"/>
                </a:moveTo>
                <a:cubicBezTo>
                  <a:pt x="638" y="176"/>
                  <a:pt x="632" y="185"/>
                  <a:pt x="621" y="185"/>
                </a:cubicBezTo>
                <a:cubicBezTo>
                  <a:pt x="610" y="185"/>
                  <a:pt x="606" y="177"/>
                  <a:pt x="606" y="160"/>
                </a:cubicBezTo>
                <a:cubicBezTo>
                  <a:pt x="606" y="153"/>
                  <a:pt x="607" y="143"/>
                  <a:pt x="608" y="132"/>
                </a:cubicBezTo>
                <a:cubicBezTo>
                  <a:pt x="612" y="92"/>
                  <a:pt x="618" y="83"/>
                  <a:pt x="630" y="83"/>
                </a:cubicBezTo>
                <a:cubicBezTo>
                  <a:pt x="641" y="83"/>
                  <a:pt x="645" y="91"/>
                  <a:pt x="645" y="108"/>
                </a:cubicBezTo>
                <a:cubicBezTo>
                  <a:pt x="645" y="115"/>
                  <a:pt x="644" y="125"/>
                  <a:pt x="643" y="136"/>
                </a:cubicBezTo>
                <a:moveTo>
                  <a:pt x="367" y="212"/>
                </a:moveTo>
                <a:cubicBezTo>
                  <a:pt x="309" y="212"/>
                  <a:pt x="309" y="212"/>
                  <a:pt x="309" y="212"/>
                </a:cubicBezTo>
                <a:cubicBezTo>
                  <a:pt x="335" y="0"/>
                  <a:pt x="335" y="0"/>
                  <a:pt x="335" y="0"/>
                </a:cubicBezTo>
                <a:cubicBezTo>
                  <a:pt x="393" y="0"/>
                  <a:pt x="393" y="0"/>
                  <a:pt x="393" y="0"/>
                </a:cubicBezTo>
                <a:lnTo>
                  <a:pt x="367" y="212"/>
                </a:lnTo>
                <a:close/>
                <a:moveTo>
                  <a:pt x="484" y="175"/>
                </a:moveTo>
                <a:cubicBezTo>
                  <a:pt x="496" y="175"/>
                  <a:pt x="511" y="173"/>
                  <a:pt x="524" y="169"/>
                </a:cubicBezTo>
                <a:cubicBezTo>
                  <a:pt x="517" y="208"/>
                  <a:pt x="517" y="208"/>
                  <a:pt x="517" y="208"/>
                </a:cubicBezTo>
                <a:cubicBezTo>
                  <a:pt x="502" y="212"/>
                  <a:pt x="481" y="214"/>
                  <a:pt x="463" y="214"/>
                </a:cubicBezTo>
                <a:cubicBezTo>
                  <a:pt x="405" y="214"/>
                  <a:pt x="389" y="188"/>
                  <a:pt x="389" y="155"/>
                </a:cubicBezTo>
                <a:cubicBezTo>
                  <a:pt x="389" y="70"/>
                  <a:pt x="425" y="51"/>
                  <a:pt x="475" y="51"/>
                </a:cubicBezTo>
                <a:cubicBezTo>
                  <a:pt x="515" y="51"/>
                  <a:pt x="539" y="70"/>
                  <a:pt x="539" y="106"/>
                </a:cubicBezTo>
                <a:cubicBezTo>
                  <a:pt x="539" y="122"/>
                  <a:pt x="536" y="137"/>
                  <a:pt x="534" y="147"/>
                </a:cubicBezTo>
                <a:cubicBezTo>
                  <a:pt x="447" y="147"/>
                  <a:pt x="447" y="147"/>
                  <a:pt x="447" y="147"/>
                </a:cubicBezTo>
                <a:cubicBezTo>
                  <a:pt x="447" y="165"/>
                  <a:pt x="453" y="175"/>
                  <a:pt x="484" y="175"/>
                </a:cubicBezTo>
                <a:moveTo>
                  <a:pt x="257" y="52"/>
                </a:moveTo>
                <a:cubicBezTo>
                  <a:pt x="217" y="52"/>
                  <a:pt x="195" y="60"/>
                  <a:pt x="177" y="79"/>
                </a:cubicBezTo>
                <a:cubicBezTo>
                  <a:pt x="160" y="96"/>
                  <a:pt x="151" y="128"/>
                  <a:pt x="151" y="161"/>
                </a:cubicBezTo>
                <a:cubicBezTo>
                  <a:pt x="151" y="191"/>
                  <a:pt x="159" y="215"/>
                  <a:pt x="195" y="215"/>
                </a:cubicBezTo>
                <a:cubicBezTo>
                  <a:pt x="211" y="215"/>
                  <a:pt x="225" y="208"/>
                  <a:pt x="239" y="201"/>
                </a:cubicBezTo>
                <a:cubicBezTo>
                  <a:pt x="239" y="201"/>
                  <a:pt x="239" y="201"/>
                  <a:pt x="239" y="201"/>
                </a:cubicBezTo>
                <a:cubicBezTo>
                  <a:pt x="238" y="212"/>
                  <a:pt x="238" y="212"/>
                  <a:pt x="238" y="212"/>
                </a:cubicBezTo>
                <a:cubicBezTo>
                  <a:pt x="293" y="212"/>
                  <a:pt x="293" y="212"/>
                  <a:pt x="293" y="212"/>
                </a:cubicBezTo>
                <a:cubicBezTo>
                  <a:pt x="312" y="53"/>
                  <a:pt x="312" y="53"/>
                  <a:pt x="312" y="53"/>
                </a:cubicBezTo>
                <a:cubicBezTo>
                  <a:pt x="296" y="52"/>
                  <a:pt x="278" y="52"/>
                  <a:pt x="257" y="52"/>
                </a:cubicBezTo>
                <a:moveTo>
                  <a:pt x="704" y="108"/>
                </a:moveTo>
                <a:cubicBezTo>
                  <a:pt x="704" y="67"/>
                  <a:pt x="678" y="51"/>
                  <a:pt x="633" y="51"/>
                </a:cubicBezTo>
                <a:cubicBezTo>
                  <a:pt x="579" y="51"/>
                  <a:pt x="546" y="75"/>
                  <a:pt x="546" y="159"/>
                </a:cubicBezTo>
                <a:cubicBezTo>
                  <a:pt x="546" y="201"/>
                  <a:pt x="573" y="217"/>
                  <a:pt x="618" y="217"/>
                </a:cubicBezTo>
                <a:cubicBezTo>
                  <a:pt x="672" y="217"/>
                  <a:pt x="704" y="193"/>
                  <a:pt x="704" y="108"/>
                </a:cubicBezTo>
                <a:moveTo>
                  <a:pt x="131" y="0"/>
                </a:moveTo>
                <a:cubicBezTo>
                  <a:pt x="118" y="49"/>
                  <a:pt x="100" y="99"/>
                  <a:pt x="76" y="149"/>
                </a:cubicBezTo>
                <a:cubicBezTo>
                  <a:pt x="76" y="149"/>
                  <a:pt x="76" y="149"/>
                  <a:pt x="76" y="149"/>
                </a:cubicBezTo>
                <a:cubicBezTo>
                  <a:pt x="70" y="109"/>
                  <a:pt x="67" y="50"/>
                  <a:pt x="67" y="0"/>
                </a:cubicBezTo>
                <a:cubicBezTo>
                  <a:pt x="0" y="0"/>
                  <a:pt x="0" y="0"/>
                  <a:pt x="0" y="0"/>
                </a:cubicBezTo>
                <a:cubicBezTo>
                  <a:pt x="2" y="79"/>
                  <a:pt x="16" y="150"/>
                  <a:pt x="31" y="212"/>
                </a:cubicBezTo>
                <a:cubicBezTo>
                  <a:pt x="96" y="212"/>
                  <a:pt x="96" y="212"/>
                  <a:pt x="96" y="212"/>
                </a:cubicBezTo>
                <a:cubicBezTo>
                  <a:pt x="132" y="147"/>
                  <a:pt x="166" y="76"/>
                  <a:pt x="193" y="0"/>
                </a:cubicBezTo>
                <a:lnTo>
                  <a:pt x="131" y="0"/>
                </a:lnTo>
                <a:close/>
              </a:path>
            </a:pathLst>
          </a:custGeom>
          <a:solidFill>
            <a:srgbClr val="82E60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42701899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50">
        <p:fade/>
      </p:transition>
    </mc:Choice>
    <mc:Fallback>
      <p:transition spd="slow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ver with picture + po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1577354" y="6463086"/>
            <a:ext cx="243656" cy="174851"/>
          </a:xfrm>
          <a:prstGeom prst="rect">
            <a:avLst/>
          </a:prstGeom>
        </p:spPr>
        <p:txBody>
          <a:bodyPr wrap="none" lIns="0" tIns="36000" rIns="0" bIns="0" anchor="t" anchorCtr="0">
            <a:spAutoFit/>
          </a:bodyPr>
          <a:lstStyle>
            <a:lvl1pPr algn="l">
              <a:defRPr sz="900">
                <a:solidFill>
                  <a:schemeClr val="bg2"/>
                </a:solidFill>
              </a:defRPr>
            </a:lvl1pPr>
          </a:lstStyle>
          <a:p>
            <a:r>
              <a:rPr lang="fr-FR">
                <a:solidFill>
                  <a:srgbClr val="4B788C"/>
                </a:solidFill>
              </a:rPr>
              <a:t>Date</a:t>
            </a:r>
            <a:endParaRPr lang="fr-BE" dirty="0">
              <a:solidFill>
                <a:srgbClr val="4B788C"/>
              </a:solidFill>
            </a:endParaRPr>
          </a:p>
        </p:txBody>
      </p:sp>
      <p:pic>
        <p:nvPicPr>
          <p:cNvPr id="9" name="Bild 8" descr="dynamic_road_2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562708" y="1617786"/>
            <a:ext cx="11066585" cy="2420815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-13442" y="0"/>
            <a:ext cx="12374138" cy="6858000"/>
          </a:xfrm>
          <a:prstGeom prst="rect">
            <a:avLst/>
          </a:prstGeom>
        </p:spPr>
      </p:pic>
      <p:sp>
        <p:nvSpPr>
          <p:cNvPr id="3" name="Sous-titre 2"/>
          <p:cNvSpPr>
            <a:spLocks noGrp="1"/>
          </p:cNvSpPr>
          <p:nvPr>
            <p:ph type="subTitle" idx="1" hasCustomPrompt="1"/>
          </p:nvPr>
        </p:nvSpPr>
        <p:spPr>
          <a:xfrm>
            <a:off x="362421" y="5182914"/>
            <a:ext cx="7340503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2000" b="1" cap="all" baseline="0">
                <a:solidFill>
                  <a:srgbClr val="334395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dirty="0" err="1"/>
              <a:t>Presentation</a:t>
            </a:r>
            <a:r>
              <a:rPr lang="fr-FR" dirty="0"/>
              <a:t> </a:t>
            </a:r>
            <a:r>
              <a:rPr lang="fr-FR" dirty="0" err="1"/>
              <a:t>strapline</a:t>
            </a:r>
            <a:endParaRPr lang="fr-BE" dirty="0"/>
          </a:p>
        </p:txBody>
      </p:sp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335360" y="5640701"/>
            <a:ext cx="7340505" cy="775597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algn="l">
              <a:lnSpc>
                <a:spcPct val="90000"/>
              </a:lnSpc>
              <a:defRPr sz="2800" b="1" cap="all" baseline="0">
                <a:solidFill>
                  <a:schemeClr val="bg1"/>
                </a:solidFill>
              </a:defRPr>
            </a:lvl1pPr>
          </a:lstStyle>
          <a:p>
            <a:r>
              <a:rPr lang="fr-FR" dirty="0" err="1"/>
              <a:t>Presentation</a:t>
            </a:r>
            <a:r>
              <a:rPr lang="fr-FR" dirty="0"/>
              <a:t> </a:t>
            </a:r>
            <a:r>
              <a:rPr lang="fr-FR" dirty="0" err="1"/>
              <a:t>title</a:t>
            </a:r>
            <a:r>
              <a:rPr lang="fr-FR" dirty="0"/>
              <a:t/>
            </a:r>
            <a:br>
              <a:rPr lang="fr-FR" dirty="0"/>
            </a:br>
            <a:r>
              <a:rPr lang="fr-FR" dirty="0"/>
              <a:t>on one or </a:t>
            </a:r>
            <a:r>
              <a:rPr lang="fr-FR" dirty="0" err="1"/>
              <a:t>two</a:t>
            </a:r>
            <a:r>
              <a:rPr lang="fr-FR" dirty="0"/>
              <a:t> </a:t>
            </a:r>
            <a:r>
              <a:rPr lang="fr-FR" dirty="0" err="1"/>
              <a:t>lines</a:t>
            </a:r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xmlns="" val="21484383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50">
        <p:fade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EBFE8B85-2649-4299-B5AE-A14A46695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="" xmlns:a16="http://schemas.microsoft.com/office/drawing/2014/main" id="{7E19CE39-5422-4356-8DB7-28AA25D13A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="" xmlns:a16="http://schemas.microsoft.com/office/drawing/2014/main" id="{E109ECF7-75A0-4E13-8061-D6B9BD7094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="" xmlns:a16="http://schemas.microsoft.com/office/drawing/2014/main" id="{E0B0F3BC-0B16-4145-ABC8-DBF5CAC1A4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869AD-C773-4895-B40E-C7AEDAF2AFC5}" type="datetimeFigureOut">
              <a:rPr lang="pt-BR" smtClean="0"/>
              <a:pPr/>
              <a:t>22/10/2020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="" xmlns:a16="http://schemas.microsoft.com/office/drawing/2014/main" id="{CB400116-A18D-44FD-A980-45F3F76C51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="" xmlns:a16="http://schemas.microsoft.com/office/drawing/2014/main" id="{DC08DD4A-F6C3-4EDF-89E8-216D177BE7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587DE4-7B8D-46F3-B40A-CFAD081CECBE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xmlns="" val="24387882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6D570185-995E-4EC9-8A7F-CA007DEDC7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="" xmlns:a16="http://schemas.microsoft.com/office/drawing/2014/main" id="{DF27DDEB-1054-499B-AD80-5B2D581C97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="" xmlns:a16="http://schemas.microsoft.com/office/drawing/2014/main" id="{62E5652B-E385-4007-9539-CB95405C96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="" xmlns:a16="http://schemas.microsoft.com/office/drawing/2014/main" id="{A3D8507D-E346-41B5-850B-1D088D0B03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="" xmlns:a16="http://schemas.microsoft.com/office/drawing/2014/main" id="{D7BDFEAB-6716-4A59-9347-42AA87E420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="" xmlns:a16="http://schemas.microsoft.com/office/drawing/2014/main" id="{D8B91929-D3EE-484B-A475-E1C7D1EC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869AD-C773-4895-B40E-C7AEDAF2AFC5}" type="datetimeFigureOut">
              <a:rPr lang="pt-BR" smtClean="0"/>
              <a:pPr/>
              <a:t>22/10/2020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="" xmlns:a16="http://schemas.microsoft.com/office/drawing/2014/main" id="{595F4AC5-275C-4D18-B235-4AB2649CAF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="" xmlns:a16="http://schemas.microsoft.com/office/drawing/2014/main" id="{9E5B7B5C-F9D4-40A4-826F-E595E1E464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587DE4-7B8D-46F3-B40A-CFAD081CECBE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xmlns="" val="965539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8B25E83E-995B-413A-937D-5DCC82D70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="" xmlns:a16="http://schemas.microsoft.com/office/drawing/2014/main" id="{7C6B8484-A20A-46C8-8B48-373AE052F4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869AD-C773-4895-B40E-C7AEDAF2AFC5}" type="datetimeFigureOut">
              <a:rPr lang="pt-BR" smtClean="0"/>
              <a:pPr/>
              <a:t>22/10/2020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="" xmlns:a16="http://schemas.microsoft.com/office/drawing/2014/main" id="{0E8F62BD-EB7E-4F28-A9E1-F5DC56DCCA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="" xmlns:a16="http://schemas.microsoft.com/office/drawing/2014/main" id="{409FA0E6-57BA-417A-AB23-28D245FB9A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587DE4-7B8D-46F3-B40A-CFAD081CECBE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xmlns="" val="38798096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="" xmlns:a16="http://schemas.microsoft.com/office/drawing/2014/main" id="{67462813-1015-448C-9083-79EFBC845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869AD-C773-4895-B40E-C7AEDAF2AFC5}" type="datetimeFigureOut">
              <a:rPr lang="pt-BR" smtClean="0"/>
              <a:pPr/>
              <a:t>22/10/2020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="" xmlns:a16="http://schemas.microsoft.com/office/drawing/2014/main" id="{37365386-C316-47ED-A166-973758182B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="" xmlns:a16="http://schemas.microsoft.com/office/drawing/2014/main" id="{D3DF4EEF-89B9-48E0-896F-0D1166921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587DE4-7B8D-46F3-B40A-CFAD081CECBE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xmlns="" val="35263940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6A8F8979-FA02-49F6-ADA4-02FD47CFE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="" xmlns:a16="http://schemas.microsoft.com/office/drawing/2014/main" id="{64DFB9AF-705E-4ACD-AC1C-8060A70B30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="" xmlns:a16="http://schemas.microsoft.com/office/drawing/2014/main" id="{DD3CFCF4-4BC3-4B39-886B-E168C46F75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="" xmlns:a16="http://schemas.microsoft.com/office/drawing/2014/main" id="{537C922E-818E-4587-BF91-B1603712F4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869AD-C773-4895-B40E-C7AEDAF2AFC5}" type="datetimeFigureOut">
              <a:rPr lang="pt-BR" smtClean="0"/>
              <a:pPr/>
              <a:t>22/10/2020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="" xmlns:a16="http://schemas.microsoft.com/office/drawing/2014/main" id="{3660B8DE-13F6-47E6-8A32-4CC5CDEF85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="" xmlns:a16="http://schemas.microsoft.com/office/drawing/2014/main" id="{4691C2AE-3D2A-4190-847E-8B34A9A6C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587DE4-7B8D-46F3-B40A-CFAD081CECBE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xmlns="" val="10173354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14074878-D0C0-4C67-A121-05282B8069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="" xmlns:a16="http://schemas.microsoft.com/office/drawing/2014/main" id="{EA185E51-B8F7-43D8-80A3-387207D3886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="" xmlns:a16="http://schemas.microsoft.com/office/drawing/2014/main" id="{7ECBFD39-CB0E-480A-AAC7-6D079C3AA3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="" xmlns:a16="http://schemas.microsoft.com/office/drawing/2014/main" id="{FC43DC5F-B197-4BD8-9601-538C3B925E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869AD-C773-4895-B40E-C7AEDAF2AFC5}" type="datetimeFigureOut">
              <a:rPr lang="pt-BR" smtClean="0"/>
              <a:pPr/>
              <a:t>22/10/2020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="" xmlns:a16="http://schemas.microsoft.com/office/drawing/2014/main" id="{ADB77D5B-F952-4B1D-9B02-52557401E6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="" xmlns:a16="http://schemas.microsoft.com/office/drawing/2014/main" id="{1F43F27A-F091-45B5-ACDF-50E399EA49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587DE4-7B8D-46F3-B40A-CFAD081CECBE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xmlns="" val="1922975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6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1.xml"/><Relationship Id="rId7" Type="http://schemas.openxmlformats.org/officeDocument/2006/relationships/theme" Target="../theme/theme4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5" Type="http://schemas.openxmlformats.org/officeDocument/2006/relationships/slideLayout" Target="../slideLayouts/slideLayout33.xml"/><Relationship Id="rId4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="" xmlns:a16="http://schemas.microsoft.com/office/drawing/2014/main" id="{C9EA2EAE-00A1-439C-BD21-405E483EC6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="" xmlns:a16="http://schemas.microsoft.com/office/drawing/2014/main" id="{8A273B30-4DC1-4463-8315-C2B7B1C8E2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="" xmlns:a16="http://schemas.microsoft.com/office/drawing/2014/main" id="{EC12BD8C-448B-4B1F-8AB6-545BE7E30B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4869AD-C773-4895-B40E-C7AEDAF2AFC5}" type="datetimeFigureOut">
              <a:rPr lang="pt-BR" smtClean="0"/>
              <a:pPr/>
              <a:t>22/10/2020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="" xmlns:a16="http://schemas.microsoft.com/office/drawing/2014/main" id="{ABBFC25C-99C0-4C0C-87CD-9CA1A19F0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="" xmlns:a16="http://schemas.microsoft.com/office/drawing/2014/main" id="{0691DFD5-AC6C-4B7E-861D-CD238DFC7A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587DE4-7B8D-46F3-B40A-CFAD081CECBE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xmlns="" val="17371757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360000" y="456986"/>
            <a:ext cx="6543826" cy="682101"/>
          </a:xfrm>
          <a:prstGeom prst="rect">
            <a:avLst/>
          </a:prstGeom>
        </p:spPr>
        <p:txBody>
          <a:bodyPr vert="horz" wrap="square" lIns="0" tIns="0" rIns="0" bIns="72000" rtlCol="0" anchor="b" anchorCtr="0">
            <a:spAutoFit/>
          </a:bodyPr>
          <a:lstStyle/>
          <a:p>
            <a:r>
              <a:rPr lang="fr-FR" dirty="0"/>
              <a:t>Slide </a:t>
            </a:r>
            <a:r>
              <a:rPr lang="fr-FR" dirty="0" err="1"/>
              <a:t>title</a:t>
            </a:r>
            <a:r>
              <a:rPr lang="fr-FR" dirty="0"/>
              <a:t> on one </a:t>
            </a:r>
            <a:br>
              <a:rPr lang="fr-FR" dirty="0"/>
            </a:br>
            <a:r>
              <a:rPr lang="fr-FR" dirty="0"/>
              <a:t>or </a:t>
            </a:r>
            <a:r>
              <a:rPr lang="fr-FR" dirty="0" err="1"/>
              <a:t>two</a:t>
            </a:r>
            <a:r>
              <a:rPr lang="fr-FR" dirty="0"/>
              <a:t> </a:t>
            </a:r>
            <a:r>
              <a:rPr lang="fr-FR" dirty="0" err="1"/>
              <a:t>lines</a:t>
            </a:r>
            <a:endParaRPr lang="fr-BE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360000" y="1858409"/>
            <a:ext cx="11473200" cy="106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</p:txBody>
      </p:sp>
      <p:sp>
        <p:nvSpPr>
          <p:cNvPr id="8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972000" y="6516000"/>
            <a:ext cx="243656" cy="174851"/>
          </a:xfrm>
          <a:prstGeom prst="rect">
            <a:avLst/>
          </a:prstGeom>
        </p:spPr>
        <p:txBody>
          <a:bodyPr wrap="none" lIns="0" tIns="36000" rIns="0" bIns="0" anchor="t" anchorCtr="0">
            <a:spAutoFit/>
          </a:bodyPr>
          <a:lstStyle>
            <a:lvl1pPr algn="l">
              <a:defRPr sz="900">
                <a:solidFill>
                  <a:schemeClr val="bg2"/>
                </a:solidFill>
              </a:defRPr>
            </a:lvl1pPr>
          </a:lstStyle>
          <a:p>
            <a:r>
              <a:rPr lang="fr-FR">
                <a:solidFill>
                  <a:srgbClr val="4B788C"/>
                </a:solidFill>
              </a:rPr>
              <a:t>Date</a:t>
            </a:r>
            <a:endParaRPr lang="fr-BE" dirty="0">
              <a:solidFill>
                <a:srgbClr val="4B788C"/>
              </a:solidFill>
            </a:endParaRPr>
          </a:p>
        </p:txBody>
      </p:sp>
      <p:sp>
        <p:nvSpPr>
          <p:cNvPr id="10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360000" y="6516000"/>
            <a:ext cx="206788" cy="174851"/>
          </a:xfrm>
          <a:prstGeom prst="rect">
            <a:avLst/>
          </a:prstGeom>
        </p:spPr>
        <p:txBody>
          <a:bodyPr vert="horz" wrap="none" lIns="0" tIns="36000" rIns="0" bIns="0" rtlCol="0" anchor="t" anchorCtr="0">
            <a:spAutoFit/>
          </a:bodyPr>
          <a:lstStyle>
            <a:lvl1pPr algn="l">
              <a:defRPr lang="fr-BE" sz="900" b="1" smtClean="0">
                <a:solidFill>
                  <a:schemeClr val="bg2"/>
                </a:solidFill>
              </a:defRPr>
            </a:lvl1pPr>
          </a:lstStyle>
          <a:p>
            <a:fld id="{CF4668DC-857F-487D-BFFA-8C0CA5037977}" type="slidenum">
              <a:rPr lang="fr-FR">
                <a:solidFill>
                  <a:srgbClr val="4B788C"/>
                </a:solidFill>
              </a:rPr>
              <a:pPr/>
              <a:t>‹nº›</a:t>
            </a:fld>
            <a:endParaRPr lang="fr-FR" dirty="0">
              <a:solidFill>
                <a:srgbClr val="4B788C"/>
              </a:solidFill>
            </a:endParaRPr>
          </a:p>
        </p:txBody>
      </p:sp>
      <p:cxnSp>
        <p:nvCxnSpPr>
          <p:cNvPr id="13" name="Connecteur droit 12"/>
          <p:cNvCxnSpPr/>
          <p:nvPr userDrawn="1"/>
        </p:nvCxnSpPr>
        <p:spPr>
          <a:xfrm>
            <a:off x="360000" y="1132982"/>
            <a:ext cx="11473200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ZoneTexte 13"/>
          <p:cNvSpPr txBox="1"/>
          <p:nvPr userDrawn="1"/>
        </p:nvSpPr>
        <p:spPr>
          <a:xfrm>
            <a:off x="5770467" y="6516000"/>
            <a:ext cx="846386" cy="174851"/>
          </a:xfrm>
          <a:prstGeom prst="rect">
            <a:avLst/>
          </a:prstGeom>
        </p:spPr>
        <p:txBody>
          <a:bodyPr vert="horz" wrap="none" lIns="0" tIns="36000" rIns="0" bIns="0" rtlCol="0" anchor="t" anchorCtr="0">
            <a:spAutoFit/>
          </a:bodyPr>
          <a:lstStyle>
            <a:defPPr>
              <a:defRPr lang="fr-FR"/>
            </a:defPPr>
            <a:lvl1pPr>
              <a:defRPr sz="800">
                <a:solidFill>
                  <a:schemeClr val="bg2"/>
                </a:solidFill>
              </a:defRPr>
            </a:lvl1pPr>
          </a:lstStyle>
          <a:p>
            <a:pPr algn="r"/>
            <a:r>
              <a:rPr lang="fr-FR" sz="900" cap="all" dirty="0" err="1">
                <a:solidFill>
                  <a:srgbClr val="4B788C"/>
                </a:solidFill>
              </a:rPr>
              <a:t>ConfidentiAl</a:t>
            </a:r>
            <a:endParaRPr lang="fr-FR" sz="900" cap="all" dirty="0">
              <a:solidFill>
                <a:srgbClr val="4B788C"/>
              </a:solidFill>
            </a:endParaRPr>
          </a:p>
        </p:txBody>
      </p:sp>
      <p:cxnSp>
        <p:nvCxnSpPr>
          <p:cNvPr id="15" name="Connecteur droit 14"/>
          <p:cNvCxnSpPr/>
          <p:nvPr userDrawn="1"/>
        </p:nvCxnSpPr>
        <p:spPr>
          <a:xfrm>
            <a:off x="360000" y="6498000"/>
            <a:ext cx="11473200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e 4"/>
          <p:cNvGrpSpPr/>
          <p:nvPr userDrawn="1"/>
        </p:nvGrpSpPr>
        <p:grpSpPr>
          <a:xfrm>
            <a:off x="11352584" y="6540082"/>
            <a:ext cx="495274" cy="215001"/>
            <a:chOff x="11019714" y="360001"/>
            <a:chExt cx="812334" cy="352638"/>
          </a:xfrm>
        </p:grpSpPr>
        <p:sp>
          <p:nvSpPr>
            <p:cNvPr id="17" name="Freeform 5"/>
            <p:cNvSpPr>
              <a:spLocks/>
            </p:cNvSpPr>
            <p:nvPr userDrawn="1"/>
          </p:nvSpPr>
          <p:spPr bwMode="auto">
            <a:xfrm>
              <a:off x="11019714" y="574884"/>
              <a:ext cx="791231" cy="137755"/>
            </a:xfrm>
            <a:custGeom>
              <a:avLst/>
              <a:gdLst>
                <a:gd name="T0" fmla="*/ 748 w 748"/>
                <a:gd name="T1" fmla="*/ 41 h 130"/>
                <a:gd name="T2" fmla="*/ 517 w 748"/>
                <a:gd name="T3" fmla="*/ 32 h 130"/>
                <a:gd name="T4" fmla="*/ 95 w 748"/>
                <a:gd name="T5" fmla="*/ 70 h 130"/>
                <a:gd name="T6" fmla="*/ 0 w 748"/>
                <a:gd name="T7" fmla="*/ 0 h 130"/>
                <a:gd name="T8" fmla="*/ 0 w 748"/>
                <a:gd name="T9" fmla="*/ 1 h 130"/>
                <a:gd name="T10" fmla="*/ 79 w 748"/>
                <a:gd name="T11" fmla="*/ 130 h 130"/>
                <a:gd name="T12" fmla="*/ 697 w 748"/>
                <a:gd name="T13" fmla="*/ 44 h 130"/>
                <a:gd name="T14" fmla="*/ 748 w 748"/>
                <a:gd name="T15" fmla="*/ 45 h 130"/>
                <a:gd name="T16" fmla="*/ 748 w 748"/>
                <a:gd name="T17" fmla="*/ 41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48" h="130">
                  <a:moveTo>
                    <a:pt x="748" y="41"/>
                  </a:moveTo>
                  <a:cubicBezTo>
                    <a:pt x="684" y="36"/>
                    <a:pt x="604" y="32"/>
                    <a:pt x="517" y="32"/>
                  </a:cubicBezTo>
                  <a:cubicBezTo>
                    <a:pt x="383" y="32"/>
                    <a:pt x="232" y="42"/>
                    <a:pt x="95" y="70"/>
                  </a:cubicBezTo>
                  <a:cubicBezTo>
                    <a:pt x="72" y="41"/>
                    <a:pt x="44" y="18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38" y="43"/>
                    <a:pt x="62" y="78"/>
                    <a:pt x="79" y="130"/>
                  </a:cubicBezTo>
                  <a:cubicBezTo>
                    <a:pt x="272" y="58"/>
                    <a:pt x="515" y="44"/>
                    <a:pt x="697" y="44"/>
                  </a:cubicBezTo>
                  <a:cubicBezTo>
                    <a:pt x="715" y="44"/>
                    <a:pt x="732" y="45"/>
                    <a:pt x="748" y="45"/>
                  </a:cubicBezTo>
                  <a:lnTo>
                    <a:pt x="748" y="41"/>
                  </a:lnTo>
                  <a:close/>
                </a:path>
              </a:pathLst>
            </a:custGeom>
            <a:solidFill>
              <a:srgbClr val="4E6B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prstClr val="black"/>
                </a:solidFill>
              </a:endParaRPr>
            </a:p>
          </p:txBody>
        </p:sp>
        <p:sp>
          <p:nvSpPr>
            <p:cNvPr id="18" name="Freeform 6"/>
            <p:cNvSpPr>
              <a:spLocks noEditPoints="1"/>
            </p:cNvSpPr>
            <p:nvPr userDrawn="1"/>
          </p:nvSpPr>
          <p:spPr bwMode="auto">
            <a:xfrm>
              <a:off x="11087632" y="360001"/>
              <a:ext cx="744416" cy="229849"/>
            </a:xfrm>
            <a:custGeom>
              <a:avLst/>
              <a:gdLst>
                <a:gd name="T0" fmla="*/ 483 w 704"/>
                <a:gd name="T1" fmla="*/ 113 h 217"/>
                <a:gd name="T2" fmla="*/ 485 w 704"/>
                <a:gd name="T3" fmla="*/ 98 h 217"/>
                <a:gd name="T4" fmla="*/ 471 w 704"/>
                <a:gd name="T5" fmla="*/ 83 h 217"/>
                <a:gd name="T6" fmla="*/ 449 w 704"/>
                <a:gd name="T7" fmla="*/ 113 h 217"/>
                <a:gd name="T8" fmla="*/ 483 w 704"/>
                <a:gd name="T9" fmla="*/ 113 h 217"/>
                <a:gd name="T10" fmla="*/ 240 w 704"/>
                <a:gd name="T11" fmla="*/ 170 h 217"/>
                <a:gd name="T12" fmla="*/ 224 w 704"/>
                <a:gd name="T13" fmla="*/ 176 h 217"/>
                <a:gd name="T14" fmla="*/ 211 w 704"/>
                <a:gd name="T15" fmla="*/ 154 h 217"/>
                <a:gd name="T16" fmla="*/ 219 w 704"/>
                <a:gd name="T17" fmla="*/ 106 h 217"/>
                <a:gd name="T18" fmla="*/ 247 w 704"/>
                <a:gd name="T19" fmla="*/ 86 h 217"/>
                <a:gd name="T20" fmla="*/ 250 w 704"/>
                <a:gd name="T21" fmla="*/ 87 h 217"/>
                <a:gd name="T22" fmla="*/ 240 w 704"/>
                <a:gd name="T23" fmla="*/ 170 h 217"/>
                <a:gd name="T24" fmla="*/ 643 w 704"/>
                <a:gd name="T25" fmla="*/ 136 h 217"/>
                <a:gd name="T26" fmla="*/ 621 w 704"/>
                <a:gd name="T27" fmla="*/ 185 h 217"/>
                <a:gd name="T28" fmla="*/ 606 w 704"/>
                <a:gd name="T29" fmla="*/ 160 h 217"/>
                <a:gd name="T30" fmla="*/ 608 w 704"/>
                <a:gd name="T31" fmla="*/ 132 h 217"/>
                <a:gd name="T32" fmla="*/ 630 w 704"/>
                <a:gd name="T33" fmla="*/ 83 h 217"/>
                <a:gd name="T34" fmla="*/ 645 w 704"/>
                <a:gd name="T35" fmla="*/ 108 h 217"/>
                <a:gd name="T36" fmla="*/ 643 w 704"/>
                <a:gd name="T37" fmla="*/ 136 h 217"/>
                <a:gd name="T38" fmla="*/ 367 w 704"/>
                <a:gd name="T39" fmla="*/ 212 h 217"/>
                <a:gd name="T40" fmla="*/ 309 w 704"/>
                <a:gd name="T41" fmla="*/ 212 h 217"/>
                <a:gd name="T42" fmla="*/ 335 w 704"/>
                <a:gd name="T43" fmla="*/ 0 h 217"/>
                <a:gd name="T44" fmla="*/ 393 w 704"/>
                <a:gd name="T45" fmla="*/ 0 h 217"/>
                <a:gd name="T46" fmla="*/ 367 w 704"/>
                <a:gd name="T47" fmla="*/ 212 h 217"/>
                <a:gd name="T48" fmla="*/ 484 w 704"/>
                <a:gd name="T49" fmla="*/ 175 h 217"/>
                <a:gd name="T50" fmla="*/ 524 w 704"/>
                <a:gd name="T51" fmla="*/ 169 h 217"/>
                <a:gd name="T52" fmla="*/ 517 w 704"/>
                <a:gd name="T53" fmla="*/ 208 h 217"/>
                <a:gd name="T54" fmla="*/ 463 w 704"/>
                <a:gd name="T55" fmla="*/ 214 h 217"/>
                <a:gd name="T56" fmla="*/ 389 w 704"/>
                <a:gd name="T57" fmla="*/ 155 h 217"/>
                <a:gd name="T58" fmla="*/ 475 w 704"/>
                <a:gd name="T59" fmla="*/ 51 h 217"/>
                <a:gd name="T60" fmla="*/ 539 w 704"/>
                <a:gd name="T61" fmla="*/ 106 h 217"/>
                <a:gd name="T62" fmla="*/ 534 w 704"/>
                <a:gd name="T63" fmla="*/ 147 h 217"/>
                <a:gd name="T64" fmla="*/ 447 w 704"/>
                <a:gd name="T65" fmla="*/ 147 h 217"/>
                <a:gd name="T66" fmla="*/ 484 w 704"/>
                <a:gd name="T67" fmla="*/ 175 h 217"/>
                <a:gd name="T68" fmla="*/ 257 w 704"/>
                <a:gd name="T69" fmla="*/ 52 h 217"/>
                <a:gd name="T70" fmla="*/ 177 w 704"/>
                <a:gd name="T71" fmla="*/ 79 h 217"/>
                <a:gd name="T72" fmla="*/ 151 w 704"/>
                <a:gd name="T73" fmla="*/ 161 h 217"/>
                <a:gd name="T74" fmla="*/ 195 w 704"/>
                <a:gd name="T75" fmla="*/ 215 h 217"/>
                <a:gd name="T76" fmla="*/ 239 w 704"/>
                <a:gd name="T77" fmla="*/ 201 h 217"/>
                <a:gd name="T78" fmla="*/ 239 w 704"/>
                <a:gd name="T79" fmla="*/ 201 h 217"/>
                <a:gd name="T80" fmla="*/ 238 w 704"/>
                <a:gd name="T81" fmla="*/ 212 h 217"/>
                <a:gd name="T82" fmla="*/ 293 w 704"/>
                <a:gd name="T83" fmla="*/ 212 h 217"/>
                <a:gd name="T84" fmla="*/ 312 w 704"/>
                <a:gd name="T85" fmla="*/ 53 h 217"/>
                <a:gd name="T86" fmla="*/ 257 w 704"/>
                <a:gd name="T87" fmla="*/ 52 h 217"/>
                <a:gd name="T88" fmla="*/ 704 w 704"/>
                <a:gd name="T89" fmla="*/ 108 h 217"/>
                <a:gd name="T90" fmla="*/ 633 w 704"/>
                <a:gd name="T91" fmla="*/ 51 h 217"/>
                <a:gd name="T92" fmla="*/ 546 w 704"/>
                <a:gd name="T93" fmla="*/ 159 h 217"/>
                <a:gd name="T94" fmla="*/ 618 w 704"/>
                <a:gd name="T95" fmla="*/ 217 h 217"/>
                <a:gd name="T96" fmla="*/ 704 w 704"/>
                <a:gd name="T97" fmla="*/ 108 h 217"/>
                <a:gd name="T98" fmla="*/ 131 w 704"/>
                <a:gd name="T99" fmla="*/ 0 h 217"/>
                <a:gd name="T100" fmla="*/ 76 w 704"/>
                <a:gd name="T101" fmla="*/ 149 h 217"/>
                <a:gd name="T102" fmla="*/ 76 w 704"/>
                <a:gd name="T103" fmla="*/ 149 h 217"/>
                <a:gd name="T104" fmla="*/ 67 w 704"/>
                <a:gd name="T105" fmla="*/ 0 h 217"/>
                <a:gd name="T106" fmla="*/ 0 w 704"/>
                <a:gd name="T107" fmla="*/ 0 h 217"/>
                <a:gd name="T108" fmla="*/ 31 w 704"/>
                <a:gd name="T109" fmla="*/ 212 h 217"/>
                <a:gd name="T110" fmla="*/ 96 w 704"/>
                <a:gd name="T111" fmla="*/ 212 h 217"/>
                <a:gd name="T112" fmla="*/ 193 w 704"/>
                <a:gd name="T113" fmla="*/ 0 h 217"/>
                <a:gd name="T114" fmla="*/ 131 w 704"/>
                <a:gd name="T115" fmla="*/ 0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704" h="217">
                  <a:moveTo>
                    <a:pt x="483" y="113"/>
                  </a:moveTo>
                  <a:cubicBezTo>
                    <a:pt x="484" y="108"/>
                    <a:pt x="485" y="104"/>
                    <a:pt x="485" y="98"/>
                  </a:cubicBezTo>
                  <a:cubicBezTo>
                    <a:pt x="485" y="87"/>
                    <a:pt x="478" y="83"/>
                    <a:pt x="471" y="83"/>
                  </a:cubicBezTo>
                  <a:cubicBezTo>
                    <a:pt x="458" y="83"/>
                    <a:pt x="452" y="90"/>
                    <a:pt x="449" y="113"/>
                  </a:cubicBezTo>
                  <a:lnTo>
                    <a:pt x="483" y="113"/>
                  </a:lnTo>
                  <a:close/>
                  <a:moveTo>
                    <a:pt x="240" y="170"/>
                  </a:moveTo>
                  <a:cubicBezTo>
                    <a:pt x="236" y="173"/>
                    <a:pt x="231" y="176"/>
                    <a:pt x="224" y="176"/>
                  </a:cubicBezTo>
                  <a:cubicBezTo>
                    <a:pt x="213" y="176"/>
                    <a:pt x="211" y="166"/>
                    <a:pt x="211" y="154"/>
                  </a:cubicBezTo>
                  <a:cubicBezTo>
                    <a:pt x="211" y="140"/>
                    <a:pt x="215" y="115"/>
                    <a:pt x="219" y="106"/>
                  </a:cubicBezTo>
                  <a:cubicBezTo>
                    <a:pt x="225" y="91"/>
                    <a:pt x="233" y="86"/>
                    <a:pt x="247" y="86"/>
                  </a:cubicBezTo>
                  <a:cubicBezTo>
                    <a:pt x="248" y="86"/>
                    <a:pt x="249" y="86"/>
                    <a:pt x="250" y="87"/>
                  </a:cubicBezTo>
                  <a:lnTo>
                    <a:pt x="240" y="170"/>
                  </a:lnTo>
                  <a:close/>
                  <a:moveTo>
                    <a:pt x="643" y="136"/>
                  </a:moveTo>
                  <a:cubicBezTo>
                    <a:pt x="638" y="176"/>
                    <a:pt x="632" y="185"/>
                    <a:pt x="621" y="185"/>
                  </a:cubicBezTo>
                  <a:cubicBezTo>
                    <a:pt x="610" y="185"/>
                    <a:pt x="606" y="177"/>
                    <a:pt x="606" y="160"/>
                  </a:cubicBezTo>
                  <a:cubicBezTo>
                    <a:pt x="606" y="153"/>
                    <a:pt x="607" y="143"/>
                    <a:pt x="608" y="132"/>
                  </a:cubicBezTo>
                  <a:cubicBezTo>
                    <a:pt x="612" y="92"/>
                    <a:pt x="618" y="83"/>
                    <a:pt x="630" y="83"/>
                  </a:cubicBezTo>
                  <a:cubicBezTo>
                    <a:pt x="641" y="83"/>
                    <a:pt x="645" y="91"/>
                    <a:pt x="645" y="108"/>
                  </a:cubicBezTo>
                  <a:cubicBezTo>
                    <a:pt x="645" y="115"/>
                    <a:pt x="644" y="125"/>
                    <a:pt x="643" y="136"/>
                  </a:cubicBezTo>
                  <a:moveTo>
                    <a:pt x="367" y="212"/>
                  </a:moveTo>
                  <a:cubicBezTo>
                    <a:pt x="309" y="212"/>
                    <a:pt x="309" y="212"/>
                    <a:pt x="309" y="212"/>
                  </a:cubicBezTo>
                  <a:cubicBezTo>
                    <a:pt x="335" y="0"/>
                    <a:pt x="335" y="0"/>
                    <a:pt x="335" y="0"/>
                  </a:cubicBezTo>
                  <a:cubicBezTo>
                    <a:pt x="393" y="0"/>
                    <a:pt x="393" y="0"/>
                    <a:pt x="393" y="0"/>
                  </a:cubicBezTo>
                  <a:lnTo>
                    <a:pt x="367" y="212"/>
                  </a:lnTo>
                  <a:close/>
                  <a:moveTo>
                    <a:pt x="484" y="175"/>
                  </a:moveTo>
                  <a:cubicBezTo>
                    <a:pt x="496" y="175"/>
                    <a:pt x="511" y="173"/>
                    <a:pt x="524" y="169"/>
                  </a:cubicBezTo>
                  <a:cubicBezTo>
                    <a:pt x="517" y="208"/>
                    <a:pt x="517" y="208"/>
                    <a:pt x="517" y="208"/>
                  </a:cubicBezTo>
                  <a:cubicBezTo>
                    <a:pt x="502" y="212"/>
                    <a:pt x="481" y="214"/>
                    <a:pt x="463" y="214"/>
                  </a:cubicBezTo>
                  <a:cubicBezTo>
                    <a:pt x="405" y="214"/>
                    <a:pt x="389" y="188"/>
                    <a:pt x="389" y="155"/>
                  </a:cubicBezTo>
                  <a:cubicBezTo>
                    <a:pt x="389" y="70"/>
                    <a:pt x="425" y="51"/>
                    <a:pt x="475" y="51"/>
                  </a:cubicBezTo>
                  <a:cubicBezTo>
                    <a:pt x="515" y="51"/>
                    <a:pt x="539" y="70"/>
                    <a:pt x="539" y="106"/>
                  </a:cubicBezTo>
                  <a:cubicBezTo>
                    <a:pt x="539" y="122"/>
                    <a:pt x="536" y="137"/>
                    <a:pt x="534" y="147"/>
                  </a:cubicBezTo>
                  <a:cubicBezTo>
                    <a:pt x="447" y="147"/>
                    <a:pt x="447" y="147"/>
                    <a:pt x="447" y="147"/>
                  </a:cubicBezTo>
                  <a:cubicBezTo>
                    <a:pt x="447" y="165"/>
                    <a:pt x="453" y="175"/>
                    <a:pt x="484" y="175"/>
                  </a:cubicBezTo>
                  <a:moveTo>
                    <a:pt x="257" y="52"/>
                  </a:moveTo>
                  <a:cubicBezTo>
                    <a:pt x="217" y="52"/>
                    <a:pt x="195" y="60"/>
                    <a:pt x="177" y="79"/>
                  </a:cubicBezTo>
                  <a:cubicBezTo>
                    <a:pt x="160" y="96"/>
                    <a:pt x="151" y="128"/>
                    <a:pt x="151" y="161"/>
                  </a:cubicBezTo>
                  <a:cubicBezTo>
                    <a:pt x="151" y="191"/>
                    <a:pt x="159" y="215"/>
                    <a:pt x="195" y="215"/>
                  </a:cubicBezTo>
                  <a:cubicBezTo>
                    <a:pt x="211" y="215"/>
                    <a:pt x="225" y="208"/>
                    <a:pt x="239" y="201"/>
                  </a:cubicBezTo>
                  <a:cubicBezTo>
                    <a:pt x="239" y="201"/>
                    <a:pt x="239" y="201"/>
                    <a:pt x="239" y="201"/>
                  </a:cubicBezTo>
                  <a:cubicBezTo>
                    <a:pt x="238" y="212"/>
                    <a:pt x="238" y="212"/>
                    <a:pt x="238" y="212"/>
                  </a:cubicBezTo>
                  <a:cubicBezTo>
                    <a:pt x="293" y="212"/>
                    <a:pt x="293" y="212"/>
                    <a:pt x="293" y="212"/>
                  </a:cubicBezTo>
                  <a:cubicBezTo>
                    <a:pt x="312" y="53"/>
                    <a:pt x="312" y="53"/>
                    <a:pt x="312" y="53"/>
                  </a:cubicBezTo>
                  <a:cubicBezTo>
                    <a:pt x="296" y="52"/>
                    <a:pt x="278" y="52"/>
                    <a:pt x="257" y="52"/>
                  </a:cubicBezTo>
                  <a:moveTo>
                    <a:pt x="704" y="108"/>
                  </a:moveTo>
                  <a:cubicBezTo>
                    <a:pt x="704" y="67"/>
                    <a:pt x="678" y="51"/>
                    <a:pt x="633" y="51"/>
                  </a:cubicBezTo>
                  <a:cubicBezTo>
                    <a:pt x="579" y="51"/>
                    <a:pt x="546" y="75"/>
                    <a:pt x="546" y="159"/>
                  </a:cubicBezTo>
                  <a:cubicBezTo>
                    <a:pt x="546" y="201"/>
                    <a:pt x="573" y="217"/>
                    <a:pt x="618" y="217"/>
                  </a:cubicBezTo>
                  <a:cubicBezTo>
                    <a:pt x="672" y="217"/>
                    <a:pt x="704" y="193"/>
                    <a:pt x="704" y="108"/>
                  </a:cubicBezTo>
                  <a:moveTo>
                    <a:pt x="131" y="0"/>
                  </a:moveTo>
                  <a:cubicBezTo>
                    <a:pt x="118" y="49"/>
                    <a:pt x="100" y="99"/>
                    <a:pt x="76" y="149"/>
                  </a:cubicBezTo>
                  <a:cubicBezTo>
                    <a:pt x="76" y="149"/>
                    <a:pt x="76" y="149"/>
                    <a:pt x="76" y="149"/>
                  </a:cubicBezTo>
                  <a:cubicBezTo>
                    <a:pt x="70" y="109"/>
                    <a:pt x="67" y="50"/>
                    <a:pt x="6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79"/>
                    <a:pt x="16" y="150"/>
                    <a:pt x="31" y="212"/>
                  </a:cubicBezTo>
                  <a:cubicBezTo>
                    <a:pt x="96" y="212"/>
                    <a:pt x="96" y="212"/>
                    <a:pt x="96" y="212"/>
                  </a:cubicBezTo>
                  <a:cubicBezTo>
                    <a:pt x="132" y="147"/>
                    <a:pt x="166" y="76"/>
                    <a:pt x="193" y="0"/>
                  </a:cubicBezTo>
                  <a:lnTo>
                    <a:pt x="131" y="0"/>
                  </a:lnTo>
                  <a:close/>
                </a:path>
              </a:pathLst>
            </a:custGeom>
            <a:solidFill>
              <a:srgbClr val="82E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18017188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>
    <mc:Choice xmlns:p14="http://schemas.microsoft.com/office/powerpoint/2010/main" xmlns="" Requires="p14">
      <p:transition spd="slow" p14:dur="1250">
        <p:fade/>
      </p:transition>
    </mc:Choice>
    <mc:Fallback>
      <p:transition spd="slow">
        <p:fade/>
      </p:transition>
    </mc:Fallback>
  </mc:AlternateConten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200" b="1" kern="1200" cap="all" baseline="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0" indent="0" algn="l" defTabSz="685800" rtl="0" eaLnBrk="1" latinLnBrk="0" hangingPunct="1">
        <a:spcBef>
          <a:spcPts val="1200"/>
        </a:spcBef>
        <a:spcAft>
          <a:spcPts val="1200"/>
        </a:spcAft>
        <a:buFontTx/>
        <a:buNone/>
        <a:defRPr sz="2000" b="1" kern="1200">
          <a:solidFill>
            <a:schemeClr val="accent2"/>
          </a:solidFill>
          <a:latin typeface="+mn-lt"/>
          <a:ea typeface="+mn-ea"/>
          <a:cs typeface="+mn-cs"/>
        </a:defRPr>
      </a:lvl1pPr>
      <a:lvl2pPr marL="534988" indent="-192088" algn="l" defTabSz="685800" rtl="0" eaLnBrk="1" latinLnBrk="0" hangingPunct="1">
        <a:spcBef>
          <a:spcPts val="0"/>
        </a:spcBef>
        <a:spcAft>
          <a:spcPts val="600"/>
        </a:spcAft>
        <a:buClr>
          <a:schemeClr val="tx2"/>
        </a:buClr>
        <a:buSzPct val="80000"/>
        <a:buFont typeface="Wingdings 3" panose="05040102010807070707" pitchFamily="18" charset="2"/>
        <a:buChar char="u"/>
        <a:defRPr sz="1800" kern="1200">
          <a:solidFill>
            <a:schemeClr val="accent2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spcBef>
          <a:spcPts val="0"/>
        </a:spcBef>
        <a:spcAft>
          <a:spcPts val="600"/>
        </a:spcAft>
        <a:buClr>
          <a:schemeClr val="tx2"/>
        </a:buClr>
        <a:buSzPct val="80000"/>
        <a:buFont typeface="Wingdings 3" panose="05040102010807070707" pitchFamily="18" charset="2"/>
        <a:buChar char=""/>
        <a:defRPr sz="1600" kern="1200">
          <a:solidFill>
            <a:schemeClr val="accent2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spcBef>
          <a:spcPct val="20000"/>
        </a:spcBef>
        <a:buFont typeface="Arial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972000" y="6516000"/>
            <a:ext cx="243656" cy="174851"/>
          </a:xfrm>
          <a:prstGeom prst="rect">
            <a:avLst/>
          </a:prstGeom>
        </p:spPr>
        <p:txBody>
          <a:bodyPr wrap="none" lIns="0" tIns="36000" rIns="0" bIns="0" anchor="t" anchorCtr="0">
            <a:spAutoFit/>
          </a:bodyPr>
          <a:lstStyle>
            <a:lvl1pPr algn="l">
              <a:defRPr sz="900">
                <a:solidFill>
                  <a:schemeClr val="bg2"/>
                </a:solidFill>
              </a:defRPr>
            </a:lvl1pPr>
          </a:lstStyle>
          <a:p>
            <a:r>
              <a:rPr lang="fr-FR" dirty="0">
                <a:solidFill>
                  <a:srgbClr val="4B788C"/>
                </a:solidFill>
              </a:rPr>
              <a:t>Date</a:t>
            </a:r>
            <a:endParaRPr lang="fr-BE" dirty="0">
              <a:solidFill>
                <a:srgbClr val="4B788C"/>
              </a:solidFill>
            </a:endParaRPr>
          </a:p>
        </p:txBody>
      </p:sp>
      <p:cxnSp>
        <p:nvCxnSpPr>
          <p:cNvPr id="11" name="Connecteur droit 10"/>
          <p:cNvCxnSpPr/>
          <p:nvPr userDrawn="1"/>
        </p:nvCxnSpPr>
        <p:spPr>
          <a:xfrm>
            <a:off x="360000" y="6498000"/>
            <a:ext cx="11473200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ZoneTexte 11"/>
          <p:cNvSpPr txBox="1"/>
          <p:nvPr userDrawn="1"/>
        </p:nvSpPr>
        <p:spPr>
          <a:xfrm>
            <a:off x="5770467" y="6516000"/>
            <a:ext cx="846386" cy="174851"/>
          </a:xfrm>
          <a:prstGeom prst="rect">
            <a:avLst/>
          </a:prstGeom>
        </p:spPr>
        <p:txBody>
          <a:bodyPr vert="horz" wrap="none" lIns="0" tIns="36000" rIns="0" bIns="0" rtlCol="0" anchor="t" anchorCtr="0">
            <a:spAutoFit/>
          </a:bodyPr>
          <a:lstStyle>
            <a:defPPr>
              <a:defRPr lang="fr-FR"/>
            </a:defPPr>
            <a:lvl1pPr>
              <a:defRPr sz="800">
                <a:solidFill>
                  <a:schemeClr val="bg2"/>
                </a:solidFill>
              </a:defRPr>
            </a:lvl1pPr>
          </a:lstStyle>
          <a:p>
            <a:pPr algn="r"/>
            <a:r>
              <a:rPr lang="en-GB" sz="900" cap="all" dirty="0">
                <a:solidFill>
                  <a:srgbClr val="4B788C"/>
                </a:solidFill>
              </a:rPr>
              <a:t>Confidential</a:t>
            </a:r>
          </a:p>
        </p:txBody>
      </p:sp>
      <p:sp>
        <p:nvSpPr>
          <p:cNvPr id="39" name="Freeform 5"/>
          <p:cNvSpPr>
            <a:spLocks/>
          </p:cNvSpPr>
          <p:nvPr userDrawn="1"/>
        </p:nvSpPr>
        <p:spPr bwMode="auto">
          <a:xfrm>
            <a:off x="10244671" y="779612"/>
            <a:ext cx="1545070" cy="269001"/>
          </a:xfrm>
          <a:custGeom>
            <a:avLst/>
            <a:gdLst>
              <a:gd name="T0" fmla="*/ 748 w 748"/>
              <a:gd name="T1" fmla="*/ 41 h 130"/>
              <a:gd name="T2" fmla="*/ 517 w 748"/>
              <a:gd name="T3" fmla="*/ 32 h 130"/>
              <a:gd name="T4" fmla="*/ 95 w 748"/>
              <a:gd name="T5" fmla="*/ 70 h 130"/>
              <a:gd name="T6" fmla="*/ 0 w 748"/>
              <a:gd name="T7" fmla="*/ 0 h 130"/>
              <a:gd name="T8" fmla="*/ 0 w 748"/>
              <a:gd name="T9" fmla="*/ 1 h 130"/>
              <a:gd name="T10" fmla="*/ 79 w 748"/>
              <a:gd name="T11" fmla="*/ 130 h 130"/>
              <a:gd name="T12" fmla="*/ 697 w 748"/>
              <a:gd name="T13" fmla="*/ 44 h 130"/>
              <a:gd name="T14" fmla="*/ 748 w 748"/>
              <a:gd name="T15" fmla="*/ 45 h 130"/>
              <a:gd name="T16" fmla="*/ 748 w 748"/>
              <a:gd name="T17" fmla="*/ 41 h 1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748" h="130">
                <a:moveTo>
                  <a:pt x="748" y="41"/>
                </a:moveTo>
                <a:cubicBezTo>
                  <a:pt x="684" y="36"/>
                  <a:pt x="604" y="32"/>
                  <a:pt x="517" y="32"/>
                </a:cubicBezTo>
                <a:cubicBezTo>
                  <a:pt x="383" y="32"/>
                  <a:pt x="232" y="42"/>
                  <a:pt x="95" y="70"/>
                </a:cubicBezTo>
                <a:cubicBezTo>
                  <a:pt x="72" y="41"/>
                  <a:pt x="44" y="18"/>
                  <a:pt x="0" y="0"/>
                </a:cubicBezTo>
                <a:cubicBezTo>
                  <a:pt x="0" y="1"/>
                  <a:pt x="0" y="1"/>
                  <a:pt x="0" y="1"/>
                </a:cubicBezTo>
                <a:cubicBezTo>
                  <a:pt x="38" y="43"/>
                  <a:pt x="62" y="78"/>
                  <a:pt x="79" y="130"/>
                </a:cubicBezTo>
                <a:cubicBezTo>
                  <a:pt x="272" y="58"/>
                  <a:pt x="515" y="44"/>
                  <a:pt x="697" y="44"/>
                </a:cubicBezTo>
                <a:cubicBezTo>
                  <a:pt x="715" y="44"/>
                  <a:pt x="732" y="45"/>
                  <a:pt x="748" y="45"/>
                </a:cubicBezTo>
                <a:lnTo>
                  <a:pt x="748" y="41"/>
                </a:lnTo>
                <a:close/>
              </a:path>
            </a:pathLst>
          </a:custGeom>
          <a:solidFill>
            <a:srgbClr val="4E6B7C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>
              <a:solidFill>
                <a:prstClr val="black"/>
              </a:solidFill>
            </a:endParaRPr>
          </a:p>
        </p:txBody>
      </p:sp>
      <p:sp>
        <p:nvSpPr>
          <p:cNvPr id="40" name="Freeform 6"/>
          <p:cNvSpPr>
            <a:spLocks noEditPoints="1"/>
          </p:cNvSpPr>
          <p:nvPr userDrawn="1"/>
        </p:nvSpPr>
        <p:spPr bwMode="auto">
          <a:xfrm>
            <a:off x="10377298" y="360000"/>
            <a:ext cx="1453654" cy="448835"/>
          </a:xfrm>
          <a:custGeom>
            <a:avLst/>
            <a:gdLst>
              <a:gd name="T0" fmla="*/ 483 w 704"/>
              <a:gd name="T1" fmla="*/ 113 h 217"/>
              <a:gd name="T2" fmla="*/ 485 w 704"/>
              <a:gd name="T3" fmla="*/ 98 h 217"/>
              <a:gd name="T4" fmla="*/ 471 w 704"/>
              <a:gd name="T5" fmla="*/ 83 h 217"/>
              <a:gd name="T6" fmla="*/ 449 w 704"/>
              <a:gd name="T7" fmla="*/ 113 h 217"/>
              <a:gd name="T8" fmla="*/ 483 w 704"/>
              <a:gd name="T9" fmla="*/ 113 h 217"/>
              <a:gd name="T10" fmla="*/ 240 w 704"/>
              <a:gd name="T11" fmla="*/ 170 h 217"/>
              <a:gd name="T12" fmla="*/ 224 w 704"/>
              <a:gd name="T13" fmla="*/ 176 h 217"/>
              <a:gd name="T14" fmla="*/ 211 w 704"/>
              <a:gd name="T15" fmla="*/ 154 h 217"/>
              <a:gd name="T16" fmla="*/ 219 w 704"/>
              <a:gd name="T17" fmla="*/ 106 h 217"/>
              <a:gd name="T18" fmla="*/ 247 w 704"/>
              <a:gd name="T19" fmla="*/ 86 h 217"/>
              <a:gd name="T20" fmla="*/ 250 w 704"/>
              <a:gd name="T21" fmla="*/ 87 h 217"/>
              <a:gd name="T22" fmla="*/ 240 w 704"/>
              <a:gd name="T23" fmla="*/ 170 h 217"/>
              <a:gd name="T24" fmla="*/ 643 w 704"/>
              <a:gd name="T25" fmla="*/ 136 h 217"/>
              <a:gd name="T26" fmla="*/ 621 w 704"/>
              <a:gd name="T27" fmla="*/ 185 h 217"/>
              <a:gd name="T28" fmla="*/ 606 w 704"/>
              <a:gd name="T29" fmla="*/ 160 h 217"/>
              <a:gd name="T30" fmla="*/ 608 w 704"/>
              <a:gd name="T31" fmla="*/ 132 h 217"/>
              <a:gd name="T32" fmla="*/ 630 w 704"/>
              <a:gd name="T33" fmla="*/ 83 h 217"/>
              <a:gd name="T34" fmla="*/ 645 w 704"/>
              <a:gd name="T35" fmla="*/ 108 h 217"/>
              <a:gd name="T36" fmla="*/ 643 w 704"/>
              <a:gd name="T37" fmla="*/ 136 h 217"/>
              <a:gd name="T38" fmla="*/ 367 w 704"/>
              <a:gd name="T39" fmla="*/ 212 h 217"/>
              <a:gd name="T40" fmla="*/ 309 w 704"/>
              <a:gd name="T41" fmla="*/ 212 h 217"/>
              <a:gd name="T42" fmla="*/ 335 w 704"/>
              <a:gd name="T43" fmla="*/ 0 h 217"/>
              <a:gd name="T44" fmla="*/ 393 w 704"/>
              <a:gd name="T45" fmla="*/ 0 h 217"/>
              <a:gd name="T46" fmla="*/ 367 w 704"/>
              <a:gd name="T47" fmla="*/ 212 h 217"/>
              <a:gd name="T48" fmla="*/ 484 w 704"/>
              <a:gd name="T49" fmla="*/ 175 h 217"/>
              <a:gd name="T50" fmla="*/ 524 w 704"/>
              <a:gd name="T51" fmla="*/ 169 h 217"/>
              <a:gd name="T52" fmla="*/ 517 w 704"/>
              <a:gd name="T53" fmla="*/ 208 h 217"/>
              <a:gd name="T54" fmla="*/ 463 w 704"/>
              <a:gd name="T55" fmla="*/ 214 h 217"/>
              <a:gd name="T56" fmla="*/ 389 w 704"/>
              <a:gd name="T57" fmla="*/ 155 h 217"/>
              <a:gd name="T58" fmla="*/ 475 w 704"/>
              <a:gd name="T59" fmla="*/ 51 h 217"/>
              <a:gd name="T60" fmla="*/ 539 w 704"/>
              <a:gd name="T61" fmla="*/ 106 h 217"/>
              <a:gd name="T62" fmla="*/ 534 w 704"/>
              <a:gd name="T63" fmla="*/ 147 h 217"/>
              <a:gd name="T64" fmla="*/ 447 w 704"/>
              <a:gd name="T65" fmla="*/ 147 h 217"/>
              <a:gd name="T66" fmla="*/ 484 w 704"/>
              <a:gd name="T67" fmla="*/ 175 h 217"/>
              <a:gd name="T68" fmla="*/ 257 w 704"/>
              <a:gd name="T69" fmla="*/ 52 h 217"/>
              <a:gd name="T70" fmla="*/ 177 w 704"/>
              <a:gd name="T71" fmla="*/ 79 h 217"/>
              <a:gd name="T72" fmla="*/ 151 w 704"/>
              <a:gd name="T73" fmla="*/ 161 h 217"/>
              <a:gd name="T74" fmla="*/ 195 w 704"/>
              <a:gd name="T75" fmla="*/ 215 h 217"/>
              <a:gd name="T76" fmla="*/ 239 w 704"/>
              <a:gd name="T77" fmla="*/ 201 h 217"/>
              <a:gd name="T78" fmla="*/ 239 w 704"/>
              <a:gd name="T79" fmla="*/ 201 h 217"/>
              <a:gd name="T80" fmla="*/ 238 w 704"/>
              <a:gd name="T81" fmla="*/ 212 h 217"/>
              <a:gd name="T82" fmla="*/ 293 w 704"/>
              <a:gd name="T83" fmla="*/ 212 h 217"/>
              <a:gd name="T84" fmla="*/ 312 w 704"/>
              <a:gd name="T85" fmla="*/ 53 h 217"/>
              <a:gd name="T86" fmla="*/ 257 w 704"/>
              <a:gd name="T87" fmla="*/ 52 h 217"/>
              <a:gd name="T88" fmla="*/ 704 w 704"/>
              <a:gd name="T89" fmla="*/ 108 h 217"/>
              <a:gd name="T90" fmla="*/ 633 w 704"/>
              <a:gd name="T91" fmla="*/ 51 h 217"/>
              <a:gd name="T92" fmla="*/ 546 w 704"/>
              <a:gd name="T93" fmla="*/ 159 h 217"/>
              <a:gd name="T94" fmla="*/ 618 w 704"/>
              <a:gd name="T95" fmla="*/ 217 h 217"/>
              <a:gd name="T96" fmla="*/ 704 w 704"/>
              <a:gd name="T97" fmla="*/ 108 h 217"/>
              <a:gd name="T98" fmla="*/ 131 w 704"/>
              <a:gd name="T99" fmla="*/ 0 h 217"/>
              <a:gd name="T100" fmla="*/ 76 w 704"/>
              <a:gd name="T101" fmla="*/ 149 h 217"/>
              <a:gd name="T102" fmla="*/ 76 w 704"/>
              <a:gd name="T103" fmla="*/ 149 h 217"/>
              <a:gd name="T104" fmla="*/ 67 w 704"/>
              <a:gd name="T105" fmla="*/ 0 h 217"/>
              <a:gd name="T106" fmla="*/ 0 w 704"/>
              <a:gd name="T107" fmla="*/ 0 h 217"/>
              <a:gd name="T108" fmla="*/ 31 w 704"/>
              <a:gd name="T109" fmla="*/ 212 h 217"/>
              <a:gd name="T110" fmla="*/ 96 w 704"/>
              <a:gd name="T111" fmla="*/ 212 h 217"/>
              <a:gd name="T112" fmla="*/ 193 w 704"/>
              <a:gd name="T113" fmla="*/ 0 h 217"/>
              <a:gd name="T114" fmla="*/ 131 w 704"/>
              <a:gd name="T115" fmla="*/ 0 h 2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704" h="217">
                <a:moveTo>
                  <a:pt x="483" y="113"/>
                </a:moveTo>
                <a:cubicBezTo>
                  <a:pt x="484" y="108"/>
                  <a:pt x="485" y="104"/>
                  <a:pt x="485" y="98"/>
                </a:cubicBezTo>
                <a:cubicBezTo>
                  <a:pt x="485" y="87"/>
                  <a:pt x="478" y="83"/>
                  <a:pt x="471" y="83"/>
                </a:cubicBezTo>
                <a:cubicBezTo>
                  <a:pt x="458" y="83"/>
                  <a:pt x="452" y="90"/>
                  <a:pt x="449" y="113"/>
                </a:cubicBezTo>
                <a:lnTo>
                  <a:pt x="483" y="113"/>
                </a:lnTo>
                <a:close/>
                <a:moveTo>
                  <a:pt x="240" y="170"/>
                </a:moveTo>
                <a:cubicBezTo>
                  <a:pt x="236" y="173"/>
                  <a:pt x="231" y="176"/>
                  <a:pt x="224" y="176"/>
                </a:cubicBezTo>
                <a:cubicBezTo>
                  <a:pt x="213" y="176"/>
                  <a:pt x="211" y="166"/>
                  <a:pt x="211" y="154"/>
                </a:cubicBezTo>
                <a:cubicBezTo>
                  <a:pt x="211" y="140"/>
                  <a:pt x="215" y="115"/>
                  <a:pt x="219" y="106"/>
                </a:cubicBezTo>
                <a:cubicBezTo>
                  <a:pt x="225" y="91"/>
                  <a:pt x="233" y="86"/>
                  <a:pt x="247" y="86"/>
                </a:cubicBezTo>
                <a:cubicBezTo>
                  <a:pt x="248" y="86"/>
                  <a:pt x="249" y="86"/>
                  <a:pt x="250" y="87"/>
                </a:cubicBezTo>
                <a:lnTo>
                  <a:pt x="240" y="170"/>
                </a:lnTo>
                <a:close/>
                <a:moveTo>
                  <a:pt x="643" y="136"/>
                </a:moveTo>
                <a:cubicBezTo>
                  <a:pt x="638" y="176"/>
                  <a:pt x="632" y="185"/>
                  <a:pt x="621" y="185"/>
                </a:cubicBezTo>
                <a:cubicBezTo>
                  <a:pt x="610" y="185"/>
                  <a:pt x="606" y="177"/>
                  <a:pt x="606" y="160"/>
                </a:cubicBezTo>
                <a:cubicBezTo>
                  <a:pt x="606" y="153"/>
                  <a:pt x="607" y="143"/>
                  <a:pt x="608" y="132"/>
                </a:cubicBezTo>
                <a:cubicBezTo>
                  <a:pt x="612" y="92"/>
                  <a:pt x="618" y="83"/>
                  <a:pt x="630" y="83"/>
                </a:cubicBezTo>
                <a:cubicBezTo>
                  <a:pt x="641" y="83"/>
                  <a:pt x="645" y="91"/>
                  <a:pt x="645" y="108"/>
                </a:cubicBezTo>
                <a:cubicBezTo>
                  <a:pt x="645" y="115"/>
                  <a:pt x="644" y="125"/>
                  <a:pt x="643" y="136"/>
                </a:cubicBezTo>
                <a:moveTo>
                  <a:pt x="367" y="212"/>
                </a:moveTo>
                <a:cubicBezTo>
                  <a:pt x="309" y="212"/>
                  <a:pt x="309" y="212"/>
                  <a:pt x="309" y="212"/>
                </a:cubicBezTo>
                <a:cubicBezTo>
                  <a:pt x="335" y="0"/>
                  <a:pt x="335" y="0"/>
                  <a:pt x="335" y="0"/>
                </a:cubicBezTo>
                <a:cubicBezTo>
                  <a:pt x="393" y="0"/>
                  <a:pt x="393" y="0"/>
                  <a:pt x="393" y="0"/>
                </a:cubicBezTo>
                <a:lnTo>
                  <a:pt x="367" y="212"/>
                </a:lnTo>
                <a:close/>
                <a:moveTo>
                  <a:pt x="484" y="175"/>
                </a:moveTo>
                <a:cubicBezTo>
                  <a:pt x="496" y="175"/>
                  <a:pt x="511" y="173"/>
                  <a:pt x="524" y="169"/>
                </a:cubicBezTo>
                <a:cubicBezTo>
                  <a:pt x="517" y="208"/>
                  <a:pt x="517" y="208"/>
                  <a:pt x="517" y="208"/>
                </a:cubicBezTo>
                <a:cubicBezTo>
                  <a:pt x="502" y="212"/>
                  <a:pt x="481" y="214"/>
                  <a:pt x="463" y="214"/>
                </a:cubicBezTo>
                <a:cubicBezTo>
                  <a:pt x="405" y="214"/>
                  <a:pt x="389" y="188"/>
                  <a:pt x="389" y="155"/>
                </a:cubicBezTo>
                <a:cubicBezTo>
                  <a:pt x="389" y="70"/>
                  <a:pt x="425" y="51"/>
                  <a:pt x="475" y="51"/>
                </a:cubicBezTo>
                <a:cubicBezTo>
                  <a:pt x="515" y="51"/>
                  <a:pt x="539" y="70"/>
                  <a:pt x="539" y="106"/>
                </a:cubicBezTo>
                <a:cubicBezTo>
                  <a:pt x="539" y="122"/>
                  <a:pt x="536" y="137"/>
                  <a:pt x="534" y="147"/>
                </a:cubicBezTo>
                <a:cubicBezTo>
                  <a:pt x="447" y="147"/>
                  <a:pt x="447" y="147"/>
                  <a:pt x="447" y="147"/>
                </a:cubicBezTo>
                <a:cubicBezTo>
                  <a:pt x="447" y="165"/>
                  <a:pt x="453" y="175"/>
                  <a:pt x="484" y="175"/>
                </a:cubicBezTo>
                <a:moveTo>
                  <a:pt x="257" y="52"/>
                </a:moveTo>
                <a:cubicBezTo>
                  <a:pt x="217" y="52"/>
                  <a:pt x="195" y="60"/>
                  <a:pt x="177" y="79"/>
                </a:cubicBezTo>
                <a:cubicBezTo>
                  <a:pt x="160" y="96"/>
                  <a:pt x="151" y="128"/>
                  <a:pt x="151" y="161"/>
                </a:cubicBezTo>
                <a:cubicBezTo>
                  <a:pt x="151" y="191"/>
                  <a:pt x="159" y="215"/>
                  <a:pt x="195" y="215"/>
                </a:cubicBezTo>
                <a:cubicBezTo>
                  <a:pt x="211" y="215"/>
                  <a:pt x="225" y="208"/>
                  <a:pt x="239" y="201"/>
                </a:cubicBezTo>
                <a:cubicBezTo>
                  <a:pt x="239" y="201"/>
                  <a:pt x="239" y="201"/>
                  <a:pt x="239" y="201"/>
                </a:cubicBezTo>
                <a:cubicBezTo>
                  <a:pt x="238" y="212"/>
                  <a:pt x="238" y="212"/>
                  <a:pt x="238" y="212"/>
                </a:cubicBezTo>
                <a:cubicBezTo>
                  <a:pt x="293" y="212"/>
                  <a:pt x="293" y="212"/>
                  <a:pt x="293" y="212"/>
                </a:cubicBezTo>
                <a:cubicBezTo>
                  <a:pt x="312" y="53"/>
                  <a:pt x="312" y="53"/>
                  <a:pt x="312" y="53"/>
                </a:cubicBezTo>
                <a:cubicBezTo>
                  <a:pt x="296" y="52"/>
                  <a:pt x="278" y="52"/>
                  <a:pt x="257" y="52"/>
                </a:cubicBezTo>
                <a:moveTo>
                  <a:pt x="704" y="108"/>
                </a:moveTo>
                <a:cubicBezTo>
                  <a:pt x="704" y="67"/>
                  <a:pt x="678" y="51"/>
                  <a:pt x="633" y="51"/>
                </a:cubicBezTo>
                <a:cubicBezTo>
                  <a:pt x="579" y="51"/>
                  <a:pt x="546" y="75"/>
                  <a:pt x="546" y="159"/>
                </a:cubicBezTo>
                <a:cubicBezTo>
                  <a:pt x="546" y="201"/>
                  <a:pt x="573" y="217"/>
                  <a:pt x="618" y="217"/>
                </a:cubicBezTo>
                <a:cubicBezTo>
                  <a:pt x="672" y="217"/>
                  <a:pt x="704" y="193"/>
                  <a:pt x="704" y="108"/>
                </a:cubicBezTo>
                <a:moveTo>
                  <a:pt x="131" y="0"/>
                </a:moveTo>
                <a:cubicBezTo>
                  <a:pt x="118" y="49"/>
                  <a:pt x="100" y="99"/>
                  <a:pt x="76" y="149"/>
                </a:cubicBezTo>
                <a:cubicBezTo>
                  <a:pt x="76" y="149"/>
                  <a:pt x="76" y="149"/>
                  <a:pt x="76" y="149"/>
                </a:cubicBezTo>
                <a:cubicBezTo>
                  <a:pt x="70" y="109"/>
                  <a:pt x="67" y="50"/>
                  <a:pt x="67" y="0"/>
                </a:cubicBezTo>
                <a:cubicBezTo>
                  <a:pt x="0" y="0"/>
                  <a:pt x="0" y="0"/>
                  <a:pt x="0" y="0"/>
                </a:cubicBezTo>
                <a:cubicBezTo>
                  <a:pt x="2" y="79"/>
                  <a:pt x="16" y="150"/>
                  <a:pt x="31" y="212"/>
                </a:cubicBezTo>
                <a:cubicBezTo>
                  <a:pt x="96" y="212"/>
                  <a:pt x="96" y="212"/>
                  <a:pt x="96" y="212"/>
                </a:cubicBezTo>
                <a:cubicBezTo>
                  <a:pt x="132" y="147"/>
                  <a:pt x="166" y="76"/>
                  <a:pt x="193" y="0"/>
                </a:cubicBezTo>
                <a:lnTo>
                  <a:pt x="131" y="0"/>
                </a:lnTo>
                <a:close/>
              </a:path>
            </a:pathLst>
          </a:custGeom>
          <a:solidFill>
            <a:srgbClr val="82E60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6200094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</p:sldLayoutIdLst>
  <mc:AlternateContent xmlns:mc="http://schemas.openxmlformats.org/markup-compatibility/2006">
    <mc:Choice xmlns:p14="http://schemas.microsoft.com/office/powerpoint/2010/main" xmlns="" Requires="p14">
      <p:transition spd="slow" p14:dur="1250">
        <p:fade/>
      </p:transition>
    </mc:Choice>
    <mc:Fallback>
      <p:transition spd="slow">
        <p:fade/>
      </p:transition>
    </mc:Fallback>
  </mc:AlternateContent>
  <p:hf hdr="0"/>
  <p:txStyles>
    <p:titleStyle>
      <a:lvl1pPr algn="ctr" defTabSz="6858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685800" rtl="0" eaLnBrk="1" latinLnBrk="0" hangingPunct="1">
        <a:spcBef>
          <a:spcPct val="20000"/>
        </a:spcBef>
        <a:buFontTx/>
        <a:buNone/>
        <a:defRPr sz="1600" kern="1200">
          <a:solidFill>
            <a:schemeClr val="bg2"/>
          </a:solidFill>
          <a:latin typeface="+mn-lt"/>
          <a:ea typeface="+mn-ea"/>
          <a:cs typeface="+mn-cs"/>
        </a:defRPr>
      </a:lvl1pPr>
      <a:lvl2pPr marL="557213" indent="-214313" algn="l" defTabSz="685800" rtl="0" eaLnBrk="1" latinLnBrk="0" hangingPunct="1">
        <a:spcBef>
          <a:spcPct val="20000"/>
        </a:spcBef>
        <a:buFont typeface="Arial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spcBef>
          <a:spcPct val="20000"/>
        </a:spcBef>
        <a:buFont typeface="Arial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972000" y="6516000"/>
            <a:ext cx="243656" cy="174851"/>
          </a:xfrm>
          <a:prstGeom prst="rect">
            <a:avLst/>
          </a:prstGeom>
        </p:spPr>
        <p:txBody>
          <a:bodyPr wrap="none" lIns="0" tIns="36000" rIns="0" bIns="0" anchor="t" anchorCtr="0">
            <a:spAutoFit/>
          </a:bodyPr>
          <a:lstStyle>
            <a:lvl1pPr algn="l">
              <a:defRPr sz="900">
                <a:solidFill>
                  <a:schemeClr val="bg2"/>
                </a:solidFill>
              </a:defRPr>
            </a:lvl1pPr>
          </a:lstStyle>
          <a:p>
            <a:r>
              <a:rPr lang="fr-FR" dirty="0">
                <a:solidFill>
                  <a:srgbClr val="4B788C"/>
                </a:solidFill>
              </a:rPr>
              <a:t>Date</a:t>
            </a:r>
            <a:endParaRPr lang="fr-BE" dirty="0">
              <a:solidFill>
                <a:srgbClr val="4B788C"/>
              </a:solidFill>
            </a:endParaRPr>
          </a:p>
        </p:txBody>
      </p:sp>
      <p:cxnSp>
        <p:nvCxnSpPr>
          <p:cNvPr id="11" name="Connecteur droit 10"/>
          <p:cNvCxnSpPr/>
          <p:nvPr userDrawn="1"/>
        </p:nvCxnSpPr>
        <p:spPr>
          <a:xfrm>
            <a:off x="360000" y="6498000"/>
            <a:ext cx="11473200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ZoneTexte 11"/>
          <p:cNvSpPr txBox="1"/>
          <p:nvPr userDrawn="1"/>
        </p:nvSpPr>
        <p:spPr>
          <a:xfrm>
            <a:off x="5770467" y="6516000"/>
            <a:ext cx="846386" cy="174851"/>
          </a:xfrm>
          <a:prstGeom prst="rect">
            <a:avLst/>
          </a:prstGeom>
        </p:spPr>
        <p:txBody>
          <a:bodyPr vert="horz" wrap="none" lIns="0" tIns="36000" rIns="0" bIns="0" rtlCol="0" anchor="t" anchorCtr="0">
            <a:spAutoFit/>
          </a:bodyPr>
          <a:lstStyle>
            <a:defPPr>
              <a:defRPr lang="fr-FR"/>
            </a:defPPr>
            <a:lvl1pPr>
              <a:defRPr sz="800">
                <a:solidFill>
                  <a:schemeClr val="bg2"/>
                </a:solidFill>
              </a:defRPr>
            </a:lvl1pPr>
          </a:lstStyle>
          <a:p>
            <a:pPr algn="r"/>
            <a:r>
              <a:rPr lang="en-GB" sz="900" cap="all" dirty="0">
                <a:solidFill>
                  <a:srgbClr val="4B788C"/>
                </a:solidFill>
              </a:rPr>
              <a:t>Confidential</a:t>
            </a:r>
          </a:p>
        </p:txBody>
      </p:sp>
      <p:sp>
        <p:nvSpPr>
          <p:cNvPr id="39" name="Freeform 5"/>
          <p:cNvSpPr>
            <a:spLocks/>
          </p:cNvSpPr>
          <p:nvPr userDrawn="1"/>
        </p:nvSpPr>
        <p:spPr bwMode="auto">
          <a:xfrm>
            <a:off x="10244671" y="779612"/>
            <a:ext cx="1545070" cy="269001"/>
          </a:xfrm>
          <a:custGeom>
            <a:avLst/>
            <a:gdLst>
              <a:gd name="T0" fmla="*/ 748 w 748"/>
              <a:gd name="T1" fmla="*/ 41 h 130"/>
              <a:gd name="T2" fmla="*/ 517 w 748"/>
              <a:gd name="T3" fmla="*/ 32 h 130"/>
              <a:gd name="T4" fmla="*/ 95 w 748"/>
              <a:gd name="T5" fmla="*/ 70 h 130"/>
              <a:gd name="T6" fmla="*/ 0 w 748"/>
              <a:gd name="T7" fmla="*/ 0 h 130"/>
              <a:gd name="T8" fmla="*/ 0 w 748"/>
              <a:gd name="T9" fmla="*/ 1 h 130"/>
              <a:gd name="T10" fmla="*/ 79 w 748"/>
              <a:gd name="T11" fmla="*/ 130 h 130"/>
              <a:gd name="T12" fmla="*/ 697 w 748"/>
              <a:gd name="T13" fmla="*/ 44 h 130"/>
              <a:gd name="T14" fmla="*/ 748 w 748"/>
              <a:gd name="T15" fmla="*/ 45 h 130"/>
              <a:gd name="T16" fmla="*/ 748 w 748"/>
              <a:gd name="T17" fmla="*/ 41 h 1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748" h="130">
                <a:moveTo>
                  <a:pt x="748" y="41"/>
                </a:moveTo>
                <a:cubicBezTo>
                  <a:pt x="684" y="36"/>
                  <a:pt x="604" y="32"/>
                  <a:pt x="517" y="32"/>
                </a:cubicBezTo>
                <a:cubicBezTo>
                  <a:pt x="383" y="32"/>
                  <a:pt x="232" y="42"/>
                  <a:pt x="95" y="70"/>
                </a:cubicBezTo>
                <a:cubicBezTo>
                  <a:pt x="72" y="41"/>
                  <a:pt x="44" y="18"/>
                  <a:pt x="0" y="0"/>
                </a:cubicBezTo>
                <a:cubicBezTo>
                  <a:pt x="0" y="1"/>
                  <a:pt x="0" y="1"/>
                  <a:pt x="0" y="1"/>
                </a:cubicBezTo>
                <a:cubicBezTo>
                  <a:pt x="38" y="43"/>
                  <a:pt x="62" y="78"/>
                  <a:pt x="79" y="130"/>
                </a:cubicBezTo>
                <a:cubicBezTo>
                  <a:pt x="272" y="58"/>
                  <a:pt x="515" y="44"/>
                  <a:pt x="697" y="44"/>
                </a:cubicBezTo>
                <a:cubicBezTo>
                  <a:pt x="715" y="44"/>
                  <a:pt x="732" y="45"/>
                  <a:pt x="748" y="45"/>
                </a:cubicBezTo>
                <a:lnTo>
                  <a:pt x="748" y="41"/>
                </a:lnTo>
                <a:close/>
              </a:path>
            </a:pathLst>
          </a:custGeom>
          <a:solidFill>
            <a:srgbClr val="4E6B7C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>
              <a:solidFill>
                <a:prstClr val="black"/>
              </a:solidFill>
            </a:endParaRPr>
          </a:p>
        </p:txBody>
      </p:sp>
      <p:sp>
        <p:nvSpPr>
          <p:cNvPr id="40" name="Freeform 6"/>
          <p:cNvSpPr>
            <a:spLocks noEditPoints="1"/>
          </p:cNvSpPr>
          <p:nvPr userDrawn="1"/>
        </p:nvSpPr>
        <p:spPr bwMode="auto">
          <a:xfrm>
            <a:off x="10377298" y="360000"/>
            <a:ext cx="1453654" cy="448835"/>
          </a:xfrm>
          <a:custGeom>
            <a:avLst/>
            <a:gdLst>
              <a:gd name="T0" fmla="*/ 483 w 704"/>
              <a:gd name="T1" fmla="*/ 113 h 217"/>
              <a:gd name="T2" fmla="*/ 485 w 704"/>
              <a:gd name="T3" fmla="*/ 98 h 217"/>
              <a:gd name="T4" fmla="*/ 471 w 704"/>
              <a:gd name="T5" fmla="*/ 83 h 217"/>
              <a:gd name="T6" fmla="*/ 449 w 704"/>
              <a:gd name="T7" fmla="*/ 113 h 217"/>
              <a:gd name="T8" fmla="*/ 483 w 704"/>
              <a:gd name="T9" fmla="*/ 113 h 217"/>
              <a:gd name="T10" fmla="*/ 240 w 704"/>
              <a:gd name="T11" fmla="*/ 170 h 217"/>
              <a:gd name="T12" fmla="*/ 224 w 704"/>
              <a:gd name="T13" fmla="*/ 176 h 217"/>
              <a:gd name="T14" fmla="*/ 211 w 704"/>
              <a:gd name="T15" fmla="*/ 154 h 217"/>
              <a:gd name="T16" fmla="*/ 219 w 704"/>
              <a:gd name="T17" fmla="*/ 106 h 217"/>
              <a:gd name="T18" fmla="*/ 247 w 704"/>
              <a:gd name="T19" fmla="*/ 86 h 217"/>
              <a:gd name="T20" fmla="*/ 250 w 704"/>
              <a:gd name="T21" fmla="*/ 87 h 217"/>
              <a:gd name="T22" fmla="*/ 240 w 704"/>
              <a:gd name="T23" fmla="*/ 170 h 217"/>
              <a:gd name="T24" fmla="*/ 643 w 704"/>
              <a:gd name="T25" fmla="*/ 136 h 217"/>
              <a:gd name="T26" fmla="*/ 621 w 704"/>
              <a:gd name="T27" fmla="*/ 185 h 217"/>
              <a:gd name="T28" fmla="*/ 606 w 704"/>
              <a:gd name="T29" fmla="*/ 160 h 217"/>
              <a:gd name="T30" fmla="*/ 608 w 704"/>
              <a:gd name="T31" fmla="*/ 132 h 217"/>
              <a:gd name="T32" fmla="*/ 630 w 704"/>
              <a:gd name="T33" fmla="*/ 83 h 217"/>
              <a:gd name="T34" fmla="*/ 645 w 704"/>
              <a:gd name="T35" fmla="*/ 108 h 217"/>
              <a:gd name="T36" fmla="*/ 643 w 704"/>
              <a:gd name="T37" fmla="*/ 136 h 217"/>
              <a:gd name="T38" fmla="*/ 367 w 704"/>
              <a:gd name="T39" fmla="*/ 212 h 217"/>
              <a:gd name="T40" fmla="*/ 309 w 704"/>
              <a:gd name="T41" fmla="*/ 212 h 217"/>
              <a:gd name="T42" fmla="*/ 335 w 704"/>
              <a:gd name="T43" fmla="*/ 0 h 217"/>
              <a:gd name="T44" fmla="*/ 393 w 704"/>
              <a:gd name="T45" fmla="*/ 0 h 217"/>
              <a:gd name="T46" fmla="*/ 367 w 704"/>
              <a:gd name="T47" fmla="*/ 212 h 217"/>
              <a:gd name="T48" fmla="*/ 484 w 704"/>
              <a:gd name="T49" fmla="*/ 175 h 217"/>
              <a:gd name="T50" fmla="*/ 524 w 704"/>
              <a:gd name="T51" fmla="*/ 169 h 217"/>
              <a:gd name="T52" fmla="*/ 517 w 704"/>
              <a:gd name="T53" fmla="*/ 208 h 217"/>
              <a:gd name="T54" fmla="*/ 463 w 704"/>
              <a:gd name="T55" fmla="*/ 214 h 217"/>
              <a:gd name="T56" fmla="*/ 389 w 704"/>
              <a:gd name="T57" fmla="*/ 155 h 217"/>
              <a:gd name="T58" fmla="*/ 475 w 704"/>
              <a:gd name="T59" fmla="*/ 51 h 217"/>
              <a:gd name="T60" fmla="*/ 539 w 704"/>
              <a:gd name="T61" fmla="*/ 106 h 217"/>
              <a:gd name="T62" fmla="*/ 534 w 704"/>
              <a:gd name="T63" fmla="*/ 147 h 217"/>
              <a:gd name="T64" fmla="*/ 447 w 704"/>
              <a:gd name="T65" fmla="*/ 147 h 217"/>
              <a:gd name="T66" fmla="*/ 484 w 704"/>
              <a:gd name="T67" fmla="*/ 175 h 217"/>
              <a:gd name="T68" fmla="*/ 257 w 704"/>
              <a:gd name="T69" fmla="*/ 52 h 217"/>
              <a:gd name="T70" fmla="*/ 177 w 704"/>
              <a:gd name="T71" fmla="*/ 79 h 217"/>
              <a:gd name="T72" fmla="*/ 151 w 704"/>
              <a:gd name="T73" fmla="*/ 161 h 217"/>
              <a:gd name="T74" fmla="*/ 195 w 704"/>
              <a:gd name="T75" fmla="*/ 215 h 217"/>
              <a:gd name="T76" fmla="*/ 239 w 704"/>
              <a:gd name="T77" fmla="*/ 201 h 217"/>
              <a:gd name="T78" fmla="*/ 239 w 704"/>
              <a:gd name="T79" fmla="*/ 201 h 217"/>
              <a:gd name="T80" fmla="*/ 238 w 704"/>
              <a:gd name="T81" fmla="*/ 212 h 217"/>
              <a:gd name="T82" fmla="*/ 293 w 704"/>
              <a:gd name="T83" fmla="*/ 212 h 217"/>
              <a:gd name="T84" fmla="*/ 312 w 704"/>
              <a:gd name="T85" fmla="*/ 53 h 217"/>
              <a:gd name="T86" fmla="*/ 257 w 704"/>
              <a:gd name="T87" fmla="*/ 52 h 217"/>
              <a:gd name="T88" fmla="*/ 704 w 704"/>
              <a:gd name="T89" fmla="*/ 108 h 217"/>
              <a:gd name="T90" fmla="*/ 633 w 704"/>
              <a:gd name="T91" fmla="*/ 51 h 217"/>
              <a:gd name="T92" fmla="*/ 546 w 704"/>
              <a:gd name="T93" fmla="*/ 159 h 217"/>
              <a:gd name="T94" fmla="*/ 618 w 704"/>
              <a:gd name="T95" fmla="*/ 217 h 217"/>
              <a:gd name="T96" fmla="*/ 704 w 704"/>
              <a:gd name="T97" fmla="*/ 108 h 217"/>
              <a:gd name="T98" fmla="*/ 131 w 704"/>
              <a:gd name="T99" fmla="*/ 0 h 217"/>
              <a:gd name="T100" fmla="*/ 76 w 704"/>
              <a:gd name="T101" fmla="*/ 149 h 217"/>
              <a:gd name="T102" fmla="*/ 76 w 704"/>
              <a:gd name="T103" fmla="*/ 149 h 217"/>
              <a:gd name="T104" fmla="*/ 67 w 704"/>
              <a:gd name="T105" fmla="*/ 0 h 217"/>
              <a:gd name="T106" fmla="*/ 0 w 704"/>
              <a:gd name="T107" fmla="*/ 0 h 217"/>
              <a:gd name="T108" fmla="*/ 31 w 704"/>
              <a:gd name="T109" fmla="*/ 212 h 217"/>
              <a:gd name="T110" fmla="*/ 96 w 704"/>
              <a:gd name="T111" fmla="*/ 212 h 217"/>
              <a:gd name="T112" fmla="*/ 193 w 704"/>
              <a:gd name="T113" fmla="*/ 0 h 217"/>
              <a:gd name="T114" fmla="*/ 131 w 704"/>
              <a:gd name="T115" fmla="*/ 0 h 2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704" h="217">
                <a:moveTo>
                  <a:pt x="483" y="113"/>
                </a:moveTo>
                <a:cubicBezTo>
                  <a:pt x="484" y="108"/>
                  <a:pt x="485" y="104"/>
                  <a:pt x="485" y="98"/>
                </a:cubicBezTo>
                <a:cubicBezTo>
                  <a:pt x="485" y="87"/>
                  <a:pt x="478" y="83"/>
                  <a:pt x="471" y="83"/>
                </a:cubicBezTo>
                <a:cubicBezTo>
                  <a:pt x="458" y="83"/>
                  <a:pt x="452" y="90"/>
                  <a:pt x="449" y="113"/>
                </a:cubicBezTo>
                <a:lnTo>
                  <a:pt x="483" y="113"/>
                </a:lnTo>
                <a:close/>
                <a:moveTo>
                  <a:pt x="240" y="170"/>
                </a:moveTo>
                <a:cubicBezTo>
                  <a:pt x="236" y="173"/>
                  <a:pt x="231" y="176"/>
                  <a:pt x="224" y="176"/>
                </a:cubicBezTo>
                <a:cubicBezTo>
                  <a:pt x="213" y="176"/>
                  <a:pt x="211" y="166"/>
                  <a:pt x="211" y="154"/>
                </a:cubicBezTo>
                <a:cubicBezTo>
                  <a:pt x="211" y="140"/>
                  <a:pt x="215" y="115"/>
                  <a:pt x="219" y="106"/>
                </a:cubicBezTo>
                <a:cubicBezTo>
                  <a:pt x="225" y="91"/>
                  <a:pt x="233" y="86"/>
                  <a:pt x="247" y="86"/>
                </a:cubicBezTo>
                <a:cubicBezTo>
                  <a:pt x="248" y="86"/>
                  <a:pt x="249" y="86"/>
                  <a:pt x="250" y="87"/>
                </a:cubicBezTo>
                <a:lnTo>
                  <a:pt x="240" y="170"/>
                </a:lnTo>
                <a:close/>
                <a:moveTo>
                  <a:pt x="643" y="136"/>
                </a:moveTo>
                <a:cubicBezTo>
                  <a:pt x="638" y="176"/>
                  <a:pt x="632" y="185"/>
                  <a:pt x="621" y="185"/>
                </a:cubicBezTo>
                <a:cubicBezTo>
                  <a:pt x="610" y="185"/>
                  <a:pt x="606" y="177"/>
                  <a:pt x="606" y="160"/>
                </a:cubicBezTo>
                <a:cubicBezTo>
                  <a:pt x="606" y="153"/>
                  <a:pt x="607" y="143"/>
                  <a:pt x="608" y="132"/>
                </a:cubicBezTo>
                <a:cubicBezTo>
                  <a:pt x="612" y="92"/>
                  <a:pt x="618" y="83"/>
                  <a:pt x="630" y="83"/>
                </a:cubicBezTo>
                <a:cubicBezTo>
                  <a:pt x="641" y="83"/>
                  <a:pt x="645" y="91"/>
                  <a:pt x="645" y="108"/>
                </a:cubicBezTo>
                <a:cubicBezTo>
                  <a:pt x="645" y="115"/>
                  <a:pt x="644" y="125"/>
                  <a:pt x="643" y="136"/>
                </a:cubicBezTo>
                <a:moveTo>
                  <a:pt x="367" y="212"/>
                </a:moveTo>
                <a:cubicBezTo>
                  <a:pt x="309" y="212"/>
                  <a:pt x="309" y="212"/>
                  <a:pt x="309" y="212"/>
                </a:cubicBezTo>
                <a:cubicBezTo>
                  <a:pt x="335" y="0"/>
                  <a:pt x="335" y="0"/>
                  <a:pt x="335" y="0"/>
                </a:cubicBezTo>
                <a:cubicBezTo>
                  <a:pt x="393" y="0"/>
                  <a:pt x="393" y="0"/>
                  <a:pt x="393" y="0"/>
                </a:cubicBezTo>
                <a:lnTo>
                  <a:pt x="367" y="212"/>
                </a:lnTo>
                <a:close/>
                <a:moveTo>
                  <a:pt x="484" y="175"/>
                </a:moveTo>
                <a:cubicBezTo>
                  <a:pt x="496" y="175"/>
                  <a:pt x="511" y="173"/>
                  <a:pt x="524" y="169"/>
                </a:cubicBezTo>
                <a:cubicBezTo>
                  <a:pt x="517" y="208"/>
                  <a:pt x="517" y="208"/>
                  <a:pt x="517" y="208"/>
                </a:cubicBezTo>
                <a:cubicBezTo>
                  <a:pt x="502" y="212"/>
                  <a:pt x="481" y="214"/>
                  <a:pt x="463" y="214"/>
                </a:cubicBezTo>
                <a:cubicBezTo>
                  <a:pt x="405" y="214"/>
                  <a:pt x="389" y="188"/>
                  <a:pt x="389" y="155"/>
                </a:cubicBezTo>
                <a:cubicBezTo>
                  <a:pt x="389" y="70"/>
                  <a:pt x="425" y="51"/>
                  <a:pt x="475" y="51"/>
                </a:cubicBezTo>
                <a:cubicBezTo>
                  <a:pt x="515" y="51"/>
                  <a:pt x="539" y="70"/>
                  <a:pt x="539" y="106"/>
                </a:cubicBezTo>
                <a:cubicBezTo>
                  <a:pt x="539" y="122"/>
                  <a:pt x="536" y="137"/>
                  <a:pt x="534" y="147"/>
                </a:cubicBezTo>
                <a:cubicBezTo>
                  <a:pt x="447" y="147"/>
                  <a:pt x="447" y="147"/>
                  <a:pt x="447" y="147"/>
                </a:cubicBezTo>
                <a:cubicBezTo>
                  <a:pt x="447" y="165"/>
                  <a:pt x="453" y="175"/>
                  <a:pt x="484" y="175"/>
                </a:cubicBezTo>
                <a:moveTo>
                  <a:pt x="257" y="52"/>
                </a:moveTo>
                <a:cubicBezTo>
                  <a:pt x="217" y="52"/>
                  <a:pt x="195" y="60"/>
                  <a:pt x="177" y="79"/>
                </a:cubicBezTo>
                <a:cubicBezTo>
                  <a:pt x="160" y="96"/>
                  <a:pt x="151" y="128"/>
                  <a:pt x="151" y="161"/>
                </a:cubicBezTo>
                <a:cubicBezTo>
                  <a:pt x="151" y="191"/>
                  <a:pt x="159" y="215"/>
                  <a:pt x="195" y="215"/>
                </a:cubicBezTo>
                <a:cubicBezTo>
                  <a:pt x="211" y="215"/>
                  <a:pt x="225" y="208"/>
                  <a:pt x="239" y="201"/>
                </a:cubicBezTo>
                <a:cubicBezTo>
                  <a:pt x="239" y="201"/>
                  <a:pt x="239" y="201"/>
                  <a:pt x="239" y="201"/>
                </a:cubicBezTo>
                <a:cubicBezTo>
                  <a:pt x="238" y="212"/>
                  <a:pt x="238" y="212"/>
                  <a:pt x="238" y="212"/>
                </a:cubicBezTo>
                <a:cubicBezTo>
                  <a:pt x="293" y="212"/>
                  <a:pt x="293" y="212"/>
                  <a:pt x="293" y="212"/>
                </a:cubicBezTo>
                <a:cubicBezTo>
                  <a:pt x="312" y="53"/>
                  <a:pt x="312" y="53"/>
                  <a:pt x="312" y="53"/>
                </a:cubicBezTo>
                <a:cubicBezTo>
                  <a:pt x="296" y="52"/>
                  <a:pt x="278" y="52"/>
                  <a:pt x="257" y="52"/>
                </a:cubicBezTo>
                <a:moveTo>
                  <a:pt x="704" y="108"/>
                </a:moveTo>
                <a:cubicBezTo>
                  <a:pt x="704" y="67"/>
                  <a:pt x="678" y="51"/>
                  <a:pt x="633" y="51"/>
                </a:cubicBezTo>
                <a:cubicBezTo>
                  <a:pt x="579" y="51"/>
                  <a:pt x="546" y="75"/>
                  <a:pt x="546" y="159"/>
                </a:cubicBezTo>
                <a:cubicBezTo>
                  <a:pt x="546" y="201"/>
                  <a:pt x="573" y="217"/>
                  <a:pt x="618" y="217"/>
                </a:cubicBezTo>
                <a:cubicBezTo>
                  <a:pt x="672" y="217"/>
                  <a:pt x="704" y="193"/>
                  <a:pt x="704" y="108"/>
                </a:cubicBezTo>
                <a:moveTo>
                  <a:pt x="131" y="0"/>
                </a:moveTo>
                <a:cubicBezTo>
                  <a:pt x="118" y="49"/>
                  <a:pt x="100" y="99"/>
                  <a:pt x="76" y="149"/>
                </a:cubicBezTo>
                <a:cubicBezTo>
                  <a:pt x="76" y="149"/>
                  <a:pt x="76" y="149"/>
                  <a:pt x="76" y="149"/>
                </a:cubicBezTo>
                <a:cubicBezTo>
                  <a:pt x="70" y="109"/>
                  <a:pt x="67" y="50"/>
                  <a:pt x="67" y="0"/>
                </a:cubicBezTo>
                <a:cubicBezTo>
                  <a:pt x="0" y="0"/>
                  <a:pt x="0" y="0"/>
                  <a:pt x="0" y="0"/>
                </a:cubicBezTo>
                <a:cubicBezTo>
                  <a:pt x="2" y="79"/>
                  <a:pt x="16" y="150"/>
                  <a:pt x="31" y="212"/>
                </a:cubicBezTo>
                <a:cubicBezTo>
                  <a:pt x="96" y="212"/>
                  <a:pt x="96" y="212"/>
                  <a:pt x="96" y="212"/>
                </a:cubicBezTo>
                <a:cubicBezTo>
                  <a:pt x="132" y="147"/>
                  <a:pt x="166" y="76"/>
                  <a:pt x="193" y="0"/>
                </a:cubicBezTo>
                <a:lnTo>
                  <a:pt x="131" y="0"/>
                </a:lnTo>
                <a:close/>
              </a:path>
            </a:pathLst>
          </a:custGeom>
          <a:solidFill>
            <a:srgbClr val="82E60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704172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</p:sldLayoutIdLst>
  <mc:AlternateContent xmlns:mc="http://schemas.openxmlformats.org/markup-compatibility/2006">
    <mc:Choice xmlns:p14="http://schemas.microsoft.com/office/powerpoint/2010/main" xmlns="" Requires="p14">
      <p:transition spd="slow" p14:dur="1250">
        <p:fade/>
      </p:transition>
    </mc:Choice>
    <mc:Fallback>
      <p:transition spd="slow">
        <p:fade/>
      </p:transition>
    </mc:Fallback>
  </mc:AlternateContent>
  <p:hf hdr="0"/>
  <p:txStyles>
    <p:titleStyle>
      <a:lvl1pPr algn="ctr" defTabSz="6858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685800" rtl="0" eaLnBrk="1" latinLnBrk="0" hangingPunct="1">
        <a:spcBef>
          <a:spcPct val="20000"/>
        </a:spcBef>
        <a:buFontTx/>
        <a:buNone/>
        <a:defRPr sz="1600" kern="1200">
          <a:solidFill>
            <a:schemeClr val="bg2"/>
          </a:solidFill>
          <a:latin typeface="+mn-lt"/>
          <a:ea typeface="+mn-ea"/>
          <a:cs typeface="+mn-cs"/>
        </a:defRPr>
      </a:lvl1pPr>
      <a:lvl2pPr marL="557213" indent="-214313" algn="l" defTabSz="685800" rtl="0" eaLnBrk="1" latinLnBrk="0" hangingPunct="1">
        <a:spcBef>
          <a:spcPct val="20000"/>
        </a:spcBef>
        <a:buFont typeface="Arial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spcBef>
          <a:spcPct val="20000"/>
        </a:spcBef>
        <a:buFont typeface="Arial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oleObject" Target="../embeddings/oleObject7.bin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oleObject" Target="../embeddings/oleObject8.bin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66789" y="6300220"/>
            <a:ext cx="8808360" cy="557780"/>
          </a:xfrm>
        </p:spPr>
        <p:txBody>
          <a:bodyPr/>
          <a:lstStyle/>
          <a:p>
            <a:r>
              <a:rPr lang="de-DE" dirty="0" smtClean="0"/>
              <a:t>Valeo Thermal Bus System - Brasil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="" val="4639411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5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9" name="Shape 1519"/>
          <p:cNvSpPr txBox="1"/>
          <p:nvPr/>
        </p:nvSpPr>
        <p:spPr>
          <a:xfrm>
            <a:off x="360000" y="565347"/>
            <a:ext cx="6543826" cy="377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72000" anchor="b" anchorCtr="0">
            <a:noAutofit/>
          </a:bodyPr>
          <a:lstStyle/>
          <a:p>
            <a:pPr>
              <a:lnSpc>
                <a:spcPct val="90000"/>
              </a:lnSpc>
              <a:buClr>
                <a:srgbClr val="575756"/>
              </a:buClr>
              <a:buSzPts val="2200"/>
              <a:buFont typeface="Arial"/>
              <a:buNone/>
            </a:pPr>
            <a:r>
              <a:rPr lang="en-GB" sz="2200" b="1" dirty="0" smtClean="0">
                <a:solidFill>
                  <a:srgbClr val="575756"/>
                </a:solidFill>
                <a:ea typeface="Arial"/>
                <a:cs typeface="Arial"/>
                <a:sym typeface="Arial"/>
              </a:rPr>
              <a:t>VALEO TBS</a:t>
            </a:r>
            <a:endParaRPr lang="en-GB" sz="2200" b="1" dirty="0">
              <a:solidFill>
                <a:srgbClr val="575756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520" name="Shape 1520"/>
          <p:cNvSpPr/>
          <p:nvPr/>
        </p:nvSpPr>
        <p:spPr>
          <a:xfrm>
            <a:off x="-95000" y="1547500"/>
            <a:ext cx="191953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endParaRPr b="1" dirty="0">
              <a:solidFill>
                <a:srgbClr val="4B788C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3" name="CaixaDeTexto 2"/>
          <p:cNvSpPr txBox="1"/>
          <p:nvPr/>
        </p:nvSpPr>
        <p:spPr>
          <a:xfrm>
            <a:off x="864768" y="1253653"/>
            <a:ext cx="1018991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000" dirty="0" smtClean="0"/>
              <a:t>Após acionado a ignição (+15), iniciar a partida </a:t>
            </a:r>
            <a:r>
              <a:rPr lang="pt-BR" sz="6000" dirty="0"/>
              <a:t>n</a:t>
            </a:r>
            <a:r>
              <a:rPr lang="pt-BR" sz="6000" dirty="0" smtClean="0"/>
              <a:t>o motor diesel.</a:t>
            </a:r>
            <a:endParaRPr lang="pt-BR" sz="6000" dirty="0"/>
          </a:p>
        </p:txBody>
      </p:sp>
    </p:spTree>
    <p:extLst>
      <p:ext uri="{BB962C8B-B14F-4D97-AF65-F5344CB8AC3E}">
        <p14:creationId xmlns:p14="http://schemas.microsoft.com/office/powerpoint/2010/main" xmlns="" val="309051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Espaço Reservado para Conteúdo 3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xmlns="" val="2955258912"/>
              </p:ext>
            </p:extLst>
          </p:nvPr>
        </p:nvGraphicFramePr>
        <p:xfrm>
          <a:off x="1709747" y="225171"/>
          <a:ext cx="8740775" cy="6176963"/>
        </p:xfrm>
        <a:graphic>
          <a:graphicData uri="http://schemas.openxmlformats.org/presentationml/2006/ole">
            <p:oleObj spid="_x0000_s6357" name="Acrobat Document" r:id="rId3" imgW="6856560" imgH="4824720" progId="AcroExch.Document.DC">
              <p:embed/>
            </p:oleObj>
          </a:graphicData>
        </a:graphic>
      </p:graphicFrame>
      <p:cxnSp>
        <p:nvCxnSpPr>
          <p:cNvPr id="5" name="Conector reto 4"/>
          <p:cNvCxnSpPr/>
          <p:nvPr/>
        </p:nvCxnSpPr>
        <p:spPr>
          <a:xfrm>
            <a:off x="2272030" y="4550410"/>
            <a:ext cx="0" cy="254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ector reto 5"/>
          <p:cNvCxnSpPr/>
          <p:nvPr/>
        </p:nvCxnSpPr>
        <p:spPr>
          <a:xfrm flipH="1">
            <a:off x="2149475" y="4808220"/>
            <a:ext cx="24511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to 6"/>
          <p:cNvCxnSpPr/>
          <p:nvPr/>
        </p:nvCxnSpPr>
        <p:spPr>
          <a:xfrm flipH="1">
            <a:off x="2098040" y="4808220"/>
            <a:ext cx="51435" cy="13843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to 7"/>
          <p:cNvCxnSpPr/>
          <p:nvPr/>
        </p:nvCxnSpPr>
        <p:spPr>
          <a:xfrm flipH="1">
            <a:off x="2343150" y="4808220"/>
            <a:ext cx="51435" cy="13843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to 8"/>
          <p:cNvCxnSpPr/>
          <p:nvPr/>
        </p:nvCxnSpPr>
        <p:spPr>
          <a:xfrm flipH="1">
            <a:off x="2222869" y="4808220"/>
            <a:ext cx="51435" cy="13843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to 9"/>
          <p:cNvCxnSpPr/>
          <p:nvPr/>
        </p:nvCxnSpPr>
        <p:spPr>
          <a:xfrm>
            <a:off x="2154953" y="5786510"/>
            <a:ext cx="0" cy="281305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to 10"/>
          <p:cNvCxnSpPr/>
          <p:nvPr/>
        </p:nvCxnSpPr>
        <p:spPr>
          <a:xfrm>
            <a:off x="2149475" y="6069783"/>
            <a:ext cx="7496943" cy="27305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to 11"/>
          <p:cNvCxnSpPr/>
          <p:nvPr/>
        </p:nvCxnSpPr>
        <p:spPr>
          <a:xfrm flipH="1">
            <a:off x="2830198" y="5781338"/>
            <a:ext cx="2540" cy="285115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to 12"/>
          <p:cNvCxnSpPr/>
          <p:nvPr/>
        </p:nvCxnSpPr>
        <p:spPr>
          <a:xfrm flipH="1">
            <a:off x="3475657" y="5780304"/>
            <a:ext cx="2540" cy="285115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to 13"/>
          <p:cNvCxnSpPr/>
          <p:nvPr/>
        </p:nvCxnSpPr>
        <p:spPr>
          <a:xfrm flipH="1">
            <a:off x="4153787" y="5780201"/>
            <a:ext cx="2540" cy="285115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to 14"/>
          <p:cNvCxnSpPr/>
          <p:nvPr/>
        </p:nvCxnSpPr>
        <p:spPr>
          <a:xfrm flipH="1">
            <a:off x="4792377" y="5785383"/>
            <a:ext cx="2540" cy="285115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to 15"/>
          <p:cNvCxnSpPr/>
          <p:nvPr/>
        </p:nvCxnSpPr>
        <p:spPr>
          <a:xfrm flipH="1">
            <a:off x="5467113" y="5780843"/>
            <a:ext cx="2540" cy="285115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luxograma: Conector 17"/>
          <p:cNvSpPr/>
          <p:nvPr/>
        </p:nvSpPr>
        <p:spPr>
          <a:xfrm flipV="1">
            <a:off x="5440411" y="6051046"/>
            <a:ext cx="45085" cy="45085"/>
          </a:xfrm>
          <a:prstGeom prst="flowChartConnector">
            <a:avLst/>
          </a:prstGeom>
          <a:solidFill>
            <a:srgbClr val="92D05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pt-BR"/>
          </a:p>
        </p:txBody>
      </p:sp>
      <p:sp>
        <p:nvSpPr>
          <p:cNvPr id="19" name="Fluxograma: Conector 18"/>
          <p:cNvSpPr/>
          <p:nvPr/>
        </p:nvSpPr>
        <p:spPr>
          <a:xfrm flipV="1">
            <a:off x="4769833" y="6051274"/>
            <a:ext cx="45085" cy="45085"/>
          </a:xfrm>
          <a:prstGeom prst="flowChartConnector">
            <a:avLst/>
          </a:prstGeom>
          <a:solidFill>
            <a:srgbClr val="92D05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pt-BR"/>
          </a:p>
        </p:txBody>
      </p:sp>
      <p:sp>
        <p:nvSpPr>
          <p:cNvPr id="20" name="Fluxograma: Conector 19"/>
          <p:cNvSpPr/>
          <p:nvPr/>
        </p:nvSpPr>
        <p:spPr>
          <a:xfrm flipV="1">
            <a:off x="4131244" y="6051045"/>
            <a:ext cx="45085" cy="45085"/>
          </a:xfrm>
          <a:prstGeom prst="flowChartConnector">
            <a:avLst/>
          </a:prstGeom>
          <a:solidFill>
            <a:srgbClr val="92D05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pt-BR"/>
          </a:p>
        </p:txBody>
      </p:sp>
      <p:sp>
        <p:nvSpPr>
          <p:cNvPr id="21" name="Fluxograma: Conector 20"/>
          <p:cNvSpPr/>
          <p:nvPr/>
        </p:nvSpPr>
        <p:spPr>
          <a:xfrm flipV="1">
            <a:off x="3455654" y="6043414"/>
            <a:ext cx="45719" cy="45719"/>
          </a:xfrm>
          <a:prstGeom prst="flowChartConnector">
            <a:avLst/>
          </a:prstGeom>
          <a:solidFill>
            <a:srgbClr val="92D05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pt-BR"/>
          </a:p>
        </p:txBody>
      </p:sp>
      <p:sp>
        <p:nvSpPr>
          <p:cNvPr id="22" name="Fluxograma: Conector 21"/>
          <p:cNvSpPr/>
          <p:nvPr/>
        </p:nvSpPr>
        <p:spPr>
          <a:xfrm flipV="1">
            <a:off x="2810195" y="6052003"/>
            <a:ext cx="45085" cy="45085"/>
          </a:xfrm>
          <a:prstGeom prst="flowChartConnector">
            <a:avLst/>
          </a:prstGeom>
          <a:solidFill>
            <a:srgbClr val="92D05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pt-BR"/>
          </a:p>
        </p:txBody>
      </p:sp>
      <p:cxnSp>
        <p:nvCxnSpPr>
          <p:cNvPr id="23" name="Conector reto 22"/>
          <p:cNvCxnSpPr/>
          <p:nvPr/>
        </p:nvCxnSpPr>
        <p:spPr>
          <a:xfrm>
            <a:off x="6354242" y="5730003"/>
            <a:ext cx="0" cy="716015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to 24"/>
          <p:cNvCxnSpPr/>
          <p:nvPr/>
        </p:nvCxnSpPr>
        <p:spPr>
          <a:xfrm>
            <a:off x="7969818" y="5841766"/>
            <a:ext cx="0" cy="255322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to 25"/>
          <p:cNvCxnSpPr/>
          <p:nvPr/>
        </p:nvCxnSpPr>
        <p:spPr>
          <a:xfrm>
            <a:off x="6225654" y="6446018"/>
            <a:ext cx="257175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to 26"/>
          <p:cNvCxnSpPr/>
          <p:nvPr/>
        </p:nvCxnSpPr>
        <p:spPr>
          <a:xfrm flipH="1">
            <a:off x="6406629" y="6446018"/>
            <a:ext cx="76200" cy="12827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to 27"/>
          <p:cNvCxnSpPr/>
          <p:nvPr/>
        </p:nvCxnSpPr>
        <p:spPr>
          <a:xfrm flipH="1">
            <a:off x="6278042" y="6446514"/>
            <a:ext cx="76200" cy="12827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reto 28"/>
          <p:cNvCxnSpPr/>
          <p:nvPr/>
        </p:nvCxnSpPr>
        <p:spPr>
          <a:xfrm flipH="1">
            <a:off x="6156288" y="6446514"/>
            <a:ext cx="76200" cy="12827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Fluxograma: Conector 29"/>
          <p:cNvSpPr/>
          <p:nvPr/>
        </p:nvSpPr>
        <p:spPr>
          <a:xfrm flipV="1">
            <a:off x="6331698" y="6060415"/>
            <a:ext cx="45085" cy="45085"/>
          </a:xfrm>
          <a:prstGeom prst="flowChartConnector">
            <a:avLst/>
          </a:prstGeom>
          <a:solidFill>
            <a:srgbClr val="92D05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pt-BR"/>
          </a:p>
        </p:txBody>
      </p:sp>
      <p:cxnSp>
        <p:nvCxnSpPr>
          <p:cNvPr id="31" name="Conector reto 30"/>
          <p:cNvCxnSpPr/>
          <p:nvPr/>
        </p:nvCxnSpPr>
        <p:spPr>
          <a:xfrm>
            <a:off x="7170191" y="5844520"/>
            <a:ext cx="3810" cy="244475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ctor reto 32"/>
          <p:cNvCxnSpPr/>
          <p:nvPr/>
        </p:nvCxnSpPr>
        <p:spPr>
          <a:xfrm>
            <a:off x="8811234" y="5852613"/>
            <a:ext cx="3810" cy="244475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to 33"/>
          <p:cNvCxnSpPr/>
          <p:nvPr/>
        </p:nvCxnSpPr>
        <p:spPr>
          <a:xfrm>
            <a:off x="9639179" y="5858333"/>
            <a:ext cx="3810" cy="244475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Fluxograma: Conector 34"/>
          <p:cNvSpPr/>
          <p:nvPr/>
        </p:nvSpPr>
        <p:spPr>
          <a:xfrm flipV="1">
            <a:off x="7151458" y="6063222"/>
            <a:ext cx="45085" cy="45085"/>
          </a:xfrm>
          <a:prstGeom prst="flowChartConnector">
            <a:avLst/>
          </a:prstGeom>
          <a:solidFill>
            <a:srgbClr val="92D05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pt-BR"/>
          </a:p>
        </p:txBody>
      </p:sp>
      <p:sp>
        <p:nvSpPr>
          <p:cNvPr id="36" name="Fluxograma: Conector 35"/>
          <p:cNvSpPr/>
          <p:nvPr/>
        </p:nvSpPr>
        <p:spPr>
          <a:xfrm flipV="1">
            <a:off x="7947275" y="6066453"/>
            <a:ext cx="45085" cy="45085"/>
          </a:xfrm>
          <a:prstGeom prst="flowChartConnector">
            <a:avLst/>
          </a:prstGeom>
          <a:solidFill>
            <a:srgbClr val="92D05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pt-BR"/>
          </a:p>
        </p:txBody>
      </p:sp>
      <p:sp>
        <p:nvSpPr>
          <p:cNvPr id="37" name="Fluxograma: Conector 36"/>
          <p:cNvSpPr/>
          <p:nvPr/>
        </p:nvSpPr>
        <p:spPr>
          <a:xfrm flipV="1">
            <a:off x="8792501" y="6070498"/>
            <a:ext cx="45085" cy="45085"/>
          </a:xfrm>
          <a:prstGeom prst="flowChartConnector">
            <a:avLst/>
          </a:prstGeom>
          <a:solidFill>
            <a:srgbClr val="92D05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pt-BR"/>
          </a:p>
        </p:txBody>
      </p:sp>
      <p:cxnSp>
        <p:nvCxnSpPr>
          <p:cNvPr id="39" name="Conector reto 38"/>
          <p:cNvCxnSpPr/>
          <p:nvPr/>
        </p:nvCxnSpPr>
        <p:spPr>
          <a:xfrm flipH="1">
            <a:off x="4399217" y="2165350"/>
            <a:ext cx="2540" cy="3175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ector reto 39"/>
          <p:cNvCxnSpPr/>
          <p:nvPr/>
        </p:nvCxnSpPr>
        <p:spPr>
          <a:xfrm flipH="1">
            <a:off x="4308792" y="2159000"/>
            <a:ext cx="219075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ector reto 41"/>
          <p:cNvCxnSpPr/>
          <p:nvPr/>
        </p:nvCxnSpPr>
        <p:spPr>
          <a:xfrm flipH="1">
            <a:off x="4527867" y="2023745"/>
            <a:ext cx="80010" cy="141605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ector reto 42"/>
          <p:cNvCxnSpPr/>
          <p:nvPr/>
        </p:nvCxnSpPr>
        <p:spPr>
          <a:xfrm flipH="1">
            <a:off x="4397342" y="2029404"/>
            <a:ext cx="80010" cy="141605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ector reto 43"/>
          <p:cNvCxnSpPr/>
          <p:nvPr/>
        </p:nvCxnSpPr>
        <p:spPr>
          <a:xfrm flipH="1">
            <a:off x="4308226" y="2022074"/>
            <a:ext cx="80010" cy="141605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Imagem 40" descr="Image result for fusivel automotivo 10A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3188" t="23250" r="23378" b="22024"/>
          <a:stretch/>
        </p:blipFill>
        <p:spPr bwMode="auto">
          <a:xfrm rot="15198966">
            <a:off x="3026385" y="627961"/>
            <a:ext cx="403860" cy="40068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 xmlns=""/>
            </a:ext>
          </a:extLst>
        </p:spPr>
      </p:pic>
      <p:cxnSp>
        <p:nvCxnSpPr>
          <p:cNvPr id="45" name="Conector reto 44"/>
          <p:cNvCxnSpPr/>
          <p:nvPr/>
        </p:nvCxnSpPr>
        <p:spPr>
          <a:xfrm>
            <a:off x="5756259" y="862715"/>
            <a:ext cx="0" cy="43307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reto 45"/>
          <p:cNvCxnSpPr/>
          <p:nvPr/>
        </p:nvCxnSpPr>
        <p:spPr>
          <a:xfrm>
            <a:off x="5656655" y="1301591"/>
            <a:ext cx="19558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ector reto 46"/>
          <p:cNvCxnSpPr/>
          <p:nvPr/>
        </p:nvCxnSpPr>
        <p:spPr>
          <a:xfrm flipH="1">
            <a:off x="5796058" y="1304560"/>
            <a:ext cx="48260" cy="15494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ector reto 47"/>
          <p:cNvCxnSpPr/>
          <p:nvPr/>
        </p:nvCxnSpPr>
        <p:spPr>
          <a:xfrm flipH="1">
            <a:off x="5706185" y="1304560"/>
            <a:ext cx="48260" cy="15494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reto 48"/>
          <p:cNvCxnSpPr/>
          <p:nvPr/>
        </p:nvCxnSpPr>
        <p:spPr>
          <a:xfrm flipH="1">
            <a:off x="5608395" y="1304560"/>
            <a:ext cx="48260" cy="15494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ector reto 51"/>
          <p:cNvCxnSpPr/>
          <p:nvPr/>
        </p:nvCxnSpPr>
        <p:spPr>
          <a:xfrm flipH="1">
            <a:off x="4396677" y="2476500"/>
            <a:ext cx="2540" cy="2336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ector reto 52"/>
          <p:cNvCxnSpPr/>
          <p:nvPr/>
        </p:nvCxnSpPr>
        <p:spPr>
          <a:xfrm>
            <a:off x="4649343" y="3001280"/>
            <a:ext cx="0" cy="147401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ector reto 53"/>
          <p:cNvCxnSpPr/>
          <p:nvPr/>
        </p:nvCxnSpPr>
        <p:spPr>
          <a:xfrm flipH="1">
            <a:off x="4388236" y="2710100"/>
            <a:ext cx="27042" cy="58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ector reto 57"/>
          <p:cNvCxnSpPr/>
          <p:nvPr/>
        </p:nvCxnSpPr>
        <p:spPr>
          <a:xfrm flipH="1">
            <a:off x="4649343" y="3006279"/>
            <a:ext cx="100884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ector reto 59"/>
          <p:cNvCxnSpPr/>
          <p:nvPr/>
        </p:nvCxnSpPr>
        <p:spPr>
          <a:xfrm flipH="1">
            <a:off x="4364836" y="2705778"/>
            <a:ext cx="100884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ector reto 60"/>
          <p:cNvCxnSpPr/>
          <p:nvPr/>
        </p:nvCxnSpPr>
        <p:spPr>
          <a:xfrm flipH="1">
            <a:off x="4423826" y="2711781"/>
            <a:ext cx="27042" cy="58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ector reto 61"/>
          <p:cNvCxnSpPr/>
          <p:nvPr/>
        </p:nvCxnSpPr>
        <p:spPr>
          <a:xfrm flipH="1">
            <a:off x="4345843" y="2703159"/>
            <a:ext cx="27042" cy="58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ector reto 62"/>
          <p:cNvCxnSpPr/>
          <p:nvPr/>
        </p:nvCxnSpPr>
        <p:spPr>
          <a:xfrm flipH="1">
            <a:off x="4598901" y="3148681"/>
            <a:ext cx="100884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ector reto 63"/>
          <p:cNvCxnSpPr/>
          <p:nvPr/>
        </p:nvCxnSpPr>
        <p:spPr>
          <a:xfrm flipH="1">
            <a:off x="4669305" y="3142905"/>
            <a:ext cx="27042" cy="58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ector reto 64"/>
          <p:cNvCxnSpPr/>
          <p:nvPr/>
        </p:nvCxnSpPr>
        <p:spPr>
          <a:xfrm flipH="1">
            <a:off x="4629596" y="3148681"/>
            <a:ext cx="20004" cy="52624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ector reto 69"/>
          <p:cNvCxnSpPr/>
          <p:nvPr/>
        </p:nvCxnSpPr>
        <p:spPr>
          <a:xfrm flipH="1">
            <a:off x="4571859" y="3145793"/>
            <a:ext cx="27042" cy="58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ector reto 71"/>
          <p:cNvCxnSpPr/>
          <p:nvPr/>
        </p:nvCxnSpPr>
        <p:spPr>
          <a:xfrm>
            <a:off x="3601009" y="4505453"/>
            <a:ext cx="0" cy="91796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ector reto 74"/>
          <p:cNvCxnSpPr/>
          <p:nvPr/>
        </p:nvCxnSpPr>
        <p:spPr>
          <a:xfrm flipH="1">
            <a:off x="3575176" y="4595182"/>
            <a:ext cx="83352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ector reto 78"/>
          <p:cNvCxnSpPr/>
          <p:nvPr/>
        </p:nvCxnSpPr>
        <p:spPr>
          <a:xfrm flipH="1">
            <a:off x="3635578" y="4585614"/>
            <a:ext cx="18728" cy="55466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ector reto 81"/>
          <p:cNvCxnSpPr/>
          <p:nvPr/>
        </p:nvCxnSpPr>
        <p:spPr>
          <a:xfrm flipH="1">
            <a:off x="3594970" y="4595182"/>
            <a:ext cx="17694" cy="45898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ector reto 86"/>
          <p:cNvCxnSpPr/>
          <p:nvPr/>
        </p:nvCxnSpPr>
        <p:spPr>
          <a:xfrm flipH="1">
            <a:off x="3557392" y="4585614"/>
            <a:ext cx="17784" cy="55466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ector reto 89"/>
          <p:cNvCxnSpPr/>
          <p:nvPr/>
        </p:nvCxnSpPr>
        <p:spPr>
          <a:xfrm>
            <a:off x="4099671" y="4500294"/>
            <a:ext cx="0" cy="91796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Conector reto 90"/>
          <p:cNvCxnSpPr/>
          <p:nvPr/>
        </p:nvCxnSpPr>
        <p:spPr>
          <a:xfrm flipH="1">
            <a:off x="4072268" y="4593813"/>
            <a:ext cx="80322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ector reto 92"/>
          <p:cNvCxnSpPr/>
          <p:nvPr/>
        </p:nvCxnSpPr>
        <p:spPr>
          <a:xfrm flipH="1">
            <a:off x="4045907" y="4585614"/>
            <a:ext cx="26361" cy="55466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ector reto 94"/>
          <p:cNvCxnSpPr/>
          <p:nvPr/>
        </p:nvCxnSpPr>
        <p:spPr>
          <a:xfrm flipH="1">
            <a:off x="4090537" y="4595182"/>
            <a:ext cx="18269" cy="45898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Conector reto 97"/>
          <p:cNvCxnSpPr/>
          <p:nvPr/>
        </p:nvCxnSpPr>
        <p:spPr>
          <a:xfrm flipH="1">
            <a:off x="4131244" y="4585614"/>
            <a:ext cx="21346" cy="55466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Conector reto 99"/>
          <p:cNvCxnSpPr/>
          <p:nvPr/>
        </p:nvCxnSpPr>
        <p:spPr>
          <a:xfrm>
            <a:off x="4593426" y="4507223"/>
            <a:ext cx="0" cy="91796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Conector reto 100"/>
          <p:cNvCxnSpPr/>
          <p:nvPr/>
        </p:nvCxnSpPr>
        <p:spPr>
          <a:xfrm flipH="1">
            <a:off x="4540513" y="4589633"/>
            <a:ext cx="105465" cy="1342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ector reto 102"/>
          <p:cNvCxnSpPr/>
          <p:nvPr/>
        </p:nvCxnSpPr>
        <p:spPr>
          <a:xfrm flipH="1">
            <a:off x="4523580" y="4596819"/>
            <a:ext cx="18783" cy="45898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onector reto 104"/>
          <p:cNvCxnSpPr/>
          <p:nvPr/>
        </p:nvCxnSpPr>
        <p:spPr>
          <a:xfrm flipH="1">
            <a:off x="4566204" y="4598528"/>
            <a:ext cx="22498" cy="44529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Conector reto 106"/>
          <p:cNvCxnSpPr/>
          <p:nvPr/>
        </p:nvCxnSpPr>
        <p:spPr>
          <a:xfrm flipH="1">
            <a:off x="4615429" y="4592951"/>
            <a:ext cx="14610" cy="47267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onector reto 108"/>
          <p:cNvCxnSpPr/>
          <p:nvPr/>
        </p:nvCxnSpPr>
        <p:spPr>
          <a:xfrm>
            <a:off x="5198466" y="4507223"/>
            <a:ext cx="0" cy="8241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onector reto 110"/>
          <p:cNvCxnSpPr/>
          <p:nvPr/>
        </p:nvCxnSpPr>
        <p:spPr>
          <a:xfrm flipH="1">
            <a:off x="5123373" y="4590975"/>
            <a:ext cx="130313" cy="2839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Conector reto 112"/>
          <p:cNvCxnSpPr/>
          <p:nvPr/>
        </p:nvCxnSpPr>
        <p:spPr>
          <a:xfrm flipH="1">
            <a:off x="5118098" y="4596942"/>
            <a:ext cx="21430" cy="56053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onector reto 114"/>
          <p:cNvCxnSpPr/>
          <p:nvPr/>
        </p:nvCxnSpPr>
        <p:spPr>
          <a:xfrm flipH="1">
            <a:off x="5172245" y="4598848"/>
            <a:ext cx="16284" cy="42061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Conector reto 119"/>
          <p:cNvCxnSpPr/>
          <p:nvPr/>
        </p:nvCxnSpPr>
        <p:spPr>
          <a:xfrm flipH="1">
            <a:off x="5224219" y="4591741"/>
            <a:ext cx="17951" cy="56053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Conector reto 128"/>
          <p:cNvCxnSpPr/>
          <p:nvPr/>
        </p:nvCxnSpPr>
        <p:spPr>
          <a:xfrm>
            <a:off x="5708424" y="4509775"/>
            <a:ext cx="0" cy="91796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ector reto 129"/>
          <p:cNvCxnSpPr/>
          <p:nvPr/>
        </p:nvCxnSpPr>
        <p:spPr>
          <a:xfrm flipH="1" flipV="1">
            <a:off x="5656655" y="4588253"/>
            <a:ext cx="99604" cy="2722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Conector reto 132"/>
          <p:cNvCxnSpPr/>
          <p:nvPr/>
        </p:nvCxnSpPr>
        <p:spPr>
          <a:xfrm flipH="1">
            <a:off x="5730315" y="4585027"/>
            <a:ext cx="25944" cy="56053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Conector reto 134"/>
          <p:cNvCxnSpPr/>
          <p:nvPr/>
        </p:nvCxnSpPr>
        <p:spPr>
          <a:xfrm flipH="1">
            <a:off x="5644590" y="4592971"/>
            <a:ext cx="24130" cy="45898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Conector reto 136"/>
          <p:cNvCxnSpPr/>
          <p:nvPr/>
        </p:nvCxnSpPr>
        <p:spPr>
          <a:xfrm flipH="1">
            <a:off x="5686425" y="4590761"/>
            <a:ext cx="17946" cy="50319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Conector reto 138"/>
          <p:cNvCxnSpPr/>
          <p:nvPr/>
        </p:nvCxnSpPr>
        <p:spPr>
          <a:xfrm>
            <a:off x="6192942" y="4509546"/>
            <a:ext cx="0" cy="91796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Conector reto 139"/>
          <p:cNvCxnSpPr/>
          <p:nvPr/>
        </p:nvCxnSpPr>
        <p:spPr>
          <a:xfrm flipH="1" flipV="1">
            <a:off x="6145311" y="4595803"/>
            <a:ext cx="109237" cy="666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Conector reto 144"/>
          <p:cNvCxnSpPr/>
          <p:nvPr/>
        </p:nvCxnSpPr>
        <p:spPr>
          <a:xfrm flipH="1">
            <a:off x="6134334" y="4588434"/>
            <a:ext cx="21954" cy="64718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Conector reto 147"/>
          <p:cNvCxnSpPr/>
          <p:nvPr/>
        </p:nvCxnSpPr>
        <p:spPr>
          <a:xfrm flipH="1">
            <a:off x="6173190" y="4598355"/>
            <a:ext cx="21610" cy="53226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onector reto 149"/>
          <p:cNvCxnSpPr/>
          <p:nvPr/>
        </p:nvCxnSpPr>
        <p:spPr>
          <a:xfrm flipH="1">
            <a:off x="6225654" y="4592971"/>
            <a:ext cx="22060" cy="62687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Conector reto 153"/>
          <p:cNvCxnSpPr/>
          <p:nvPr/>
        </p:nvCxnSpPr>
        <p:spPr>
          <a:xfrm>
            <a:off x="6817297" y="4504512"/>
            <a:ext cx="0" cy="91796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Conector reto 154"/>
          <p:cNvCxnSpPr/>
          <p:nvPr/>
        </p:nvCxnSpPr>
        <p:spPr>
          <a:xfrm flipH="1" flipV="1">
            <a:off x="6776659" y="4592090"/>
            <a:ext cx="96518" cy="1724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Conector reto 158"/>
          <p:cNvCxnSpPr/>
          <p:nvPr/>
        </p:nvCxnSpPr>
        <p:spPr>
          <a:xfrm flipH="1">
            <a:off x="6748609" y="4585027"/>
            <a:ext cx="28050" cy="54684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Conector reto 160"/>
          <p:cNvCxnSpPr/>
          <p:nvPr/>
        </p:nvCxnSpPr>
        <p:spPr>
          <a:xfrm flipH="1">
            <a:off x="6796978" y="4595182"/>
            <a:ext cx="20319" cy="45898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Conector reto 163"/>
          <p:cNvCxnSpPr/>
          <p:nvPr/>
        </p:nvCxnSpPr>
        <p:spPr>
          <a:xfrm flipH="1">
            <a:off x="6846780" y="4592090"/>
            <a:ext cx="20288" cy="4899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Conector reto 165"/>
          <p:cNvCxnSpPr/>
          <p:nvPr/>
        </p:nvCxnSpPr>
        <p:spPr>
          <a:xfrm>
            <a:off x="7429701" y="4508754"/>
            <a:ext cx="0" cy="91796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Conector reto 166"/>
          <p:cNvCxnSpPr/>
          <p:nvPr/>
        </p:nvCxnSpPr>
        <p:spPr>
          <a:xfrm>
            <a:off x="7846828" y="4512257"/>
            <a:ext cx="0" cy="77376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Conector reto 168"/>
          <p:cNvCxnSpPr/>
          <p:nvPr/>
        </p:nvCxnSpPr>
        <p:spPr>
          <a:xfrm flipH="1" flipV="1">
            <a:off x="7379713" y="4593814"/>
            <a:ext cx="106586" cy="1247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Conector reto 172"/>
          <p:cNvCxnSpPr/>
          <p:nvPr/>
        </p:nvCxnSpPr>
        <p:spPr>
          <a:xfrm flipH="1">
            <a:off x="7357274" y="4590039"/>
            <a:ext cx="24745" cy="59458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Conector reto 175"/>
          <p:cNvCxnSpPr/>
          <p:nvPr/>
        </p:nvCxnSpPr>
        <p:spPr>
          <a:xfrm flipH="1">
            <a:off x="7404208" y="4592090"/>
            <a:ext cx="22189" cy="57407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Conector reto 178"/>
          <p:cNvCxnSpPr/>
          <p:nvPr/>
        </p:nvCxnSpPr>
        <p:spPr>
          <a:xfrm flipH="1">
            <a:off x="7452640" y="4595182"/>
            <a:ext cx="27550" cy="54315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Conector reto 180"/>
          <p:cNvCxnSpPr/>
          <p:nvPr/>
        </p:nvCxnSpPr>
        <p:spPr>
          <a:xfrm>
            <a:off x="8676015" y="4512663"/>
            <a:ext cx="0" cy="77376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Conector reto 181"/>
          <p:cNvCxnSpPr/>
          <p:nvPr/>
        </p:nvCxnSpPr>
        <p:spPr>
          <a:xfrm>
            <a:off x="7806495" y="4583651"/>
            <a:ext cx="86516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Conector reto 183"/>
          <p:cNvCxnSpPr/>
          <p:nvPr/>
        </p:nvCxnSpPr>
        <p:spPr>
          <a:xfrm flipH="1">
            <a:off x="7775205" y="4574484"/>
            <a:ext cx="28922" cy="75013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Conector reto 185"/>
          <p:cNvCxnSpPr/>
          <p:nvPr/>
        </p:nvCxnSpPr>
        <p:spPr>
          <a:xfrm flipH="1">
            <a:off x="7828498" y="4585614"/>
            <a:ext cx="21255" cy="63883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Conector reto 187"/>
          <p:cNvCxnSpPr/>
          <p:nvPr/>
        </p:nvCxnSpPr>
        <p:spPr>
          <a:xfrm flipH="1">
            <a:off x="7873372" y="4573681"/>
            <a:ext cx="22439" cy="77376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Conector reto 190"/>
          <p:cNvCxnSpPr/>
          <p:nvPr/>
        </p:nvCxnSpPr>
        <p:spPr>
          <a:xfrm>
            <a:off x="8263694" y="4509775"/>
            <a:ext cx="0" cy="77376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Conector reto 196"/>
          <p:cNvCxnSpPr/>
          <p:nvPr/>
        </p:nvCxnSpPr>
        <p:spPr>
          <a:xfrm>
            <a:off x="8220187" y="4595803"/>
            <a:ext cx="86516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Conector reto 197"/>
          <p:cNvCxnSpPr/>
          <p:nvPr/>
        </p:nvCxnSpPr>
        <p:spPr>
          <a:xfrm>
            <a:off x="8634812" y="4595803"/>
            <a:ext cx="86516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Conector reto 198"/>
          <p:cNvCxnSpPr/>
          <p:nvPr/>
        </p:nvCxnSpPr>
        <p:spPr>
          <a:xfrm flipV="1">
            <a:off x="8198746" y="4590039"/>
            <a:ext cx="21441" cy="4883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Conector reto 200"/>
          <p:cNvCxnSpPr/>
          <p:nvPr/>
        </p:nvCxnSpPr>
        <p:spPr>
          <a:xfrm flipH="1">
            <a:off x="8241006" y="4586946"/>
            <a:ext cx="22440" cy="47204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Conector reto 202"/>
          <p:cNvCxnSpPr/>
          <p:nvPr/>
        </p:nvCxnSpPr>
        <p:spPr>
          <a:xfrm flipH="1">
            <a:off x="8284264" y="4590975"/>
            <a:ext cx="22440" cy="50105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Conector reto 204"/>
          <p:cNvCxnSpPr/>
          <p:nvPr/>
        </p:nvCxnSpPr>
        <p:spPr>
          <a:xfrm flipH="1">
            <a:off x="8629202" y="4590975"/>
            <a:ext cx="11221" cy="47894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Conector reto 206"/>
          <p:cNvCxnSpPr/>
          <p:nvPr/>
        </p:nvCxnSpPr>
        <p:spPr>
          <a:xfrm flipH="1">
            <a:off x="8676014" y="4593814"/>
            <a:ext cx="11221" cy="47266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Conector reto 208"/>
          <p:cNvCxnSpPr/>
          <p:nvPr/>
        </p:nvCxnSpPr>
        <p:spPr>
          <a:xfrm flipH="1">
            <a:off x="8713662" y="4586946"/>
            <a:ext cx="11221" cy="59856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Conector reto 214"/>
          <p:cNvCxnSpPr/>
          <p:nvPr/>
        </p:nvCxnSpPr>
        <p:spPr>
          <a:xfrm>
            <a:off x="7386982" y="3870579"/>
            <a:ext cx="0" cy="129921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Conector reto 216"/>
          <p:cNvCxnSpPr/>
          <p:nvPr/>
        </p:nvCxnSpPr>
        <p:spPr>
          <a:xfrm>
            <a:off x="7806495" y="3870579"/>
            <a:ext cx="0" cy="129921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Conector reto 217"/>
          <p:cNvCxnSpPr/>
          <p:nvPr/>
        </p:nvCxnSpPr>
        <p:spPr>
          <a:xfrm>
            <a:off x="8220187" y="3867530"/>
            <a:ext cx="0" cy="129921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Conector reto 218"/>
          <p:cNvCxnSpPr/>
          <p:nvPr/>
        </p:nvCxnSpPr>
        <p:spPr>
          <a:xfrm>
            <a:off x="8643149" y="3862100"/>
            <a:ext cx="0" cy="129921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Conector reto 219"/>
          <p:cNvCxnSpPr/>
          <p:nvPr/>
        </p:nvCxnSpPr>
        <p:spPr>
          <a:xfrm>
            <a:off x="7404208" y="3797139"/>
            <a:ext cx="28798" cy="64961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Conector reto 221"/>
          <p:cNvCxnSpPr/>
          <p:nvPr/>
        </p:nvCxnSpPr>
        <p:spPr>
          <a:xfrm flipH="1">
            <a:off x="7329488" y="3862100"/>
            <a:ext cx="100213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Conector reto 223"/>
          <p:cNvCxnSpPr/>
          <p:nvPr/>
        </p:nvCxnSpPr>
        <p:spPr>
          <a:xfrm>
            <a:off x="7308056" y="3802569"/>
            <a:ext cx="24158" cy="64961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Conector reto 227"/>
          <p:cNvCxnSpPr/>
          <p:nvPr/>
        </p:nvCxnSpPr>
        <p:spPr>
          <a:xfrm>
            <a:off x="7357274" y="3802569"/>
            <a:ext cx="22439" cy="5172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Conector reto 229"/>
          <p:cNvCxnSpPr/>
          <p:nvPr/>
        </p:nvCxnSpPr>
        <p:spPr>
          <a:xfrm flipH="1">
            <a:off x="7760160" y="3862100"/>
            <a:ext cx="92670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Conector reto 232"/>
          <p:cNvCxnSpPr/>
          <p:nvPr/>
        </p:nvCxnSpPr>
        <p:spPr>
          <a:xfrm>
            <a:off x="7828124" y="3797139"/>
            <a:ext cx="21629" cy="5715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Conector reto 235"/>
          <p:cNvCxnSpPr/>
          <p:nvPr/>
        </p:nvCxnSpPr>
        <p:spPr>
          <a:xfrm>
            <a:off x="7789666" y="3802569"/>
            <a:ext cx="14461" cy="5172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Conector reto 237"/>
          <p:cNvCxnSpPr/>
          <p:nvPr/>
        </p:nvCxnSpPr>
        <p:spPr>
          <a:xfrm>
            <a:off x="7734300" y="3802569"/>
            <a:ext cx="25860" cy="6801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Conector reto 239"/>
          <p:cNvCxnSpPr/>
          <p:nvPr/>
        </p:nvCxnSpPr>
        <p:spPr>
          <a:xfrm>
            <a:off x="8177213" y="3862100"/>
            <a:ext cx="86481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Conector reto 247"/>
          <p:cNvCxnSpPr/>
          <p:nvPr/>
        </p:nvCxnSpPr>
        <p:spPr>
          <a:xfrm>
            <a:off x="8241006" y="3802569"/>
            <a:ext cx="30176" cy="6496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Conector reto 249"/>
          <p:cNvCxnSpPr/>
          <p:nvPr/>
        </p:nvCxnSpPr>
        <p:spPr>
          <a:xfrm>
            <a:off x="8198746" y="3802569"/>
            <a:ext cx="21707" cy="5172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2" name="Conector reto 251"/>
          <p:cNvCxnSpPr/>
          <p:nvPr/>
        </p:nvCxnSpPr>
        <p:spPr>
          <a:xfrm>
            <a:off x="8146255" y="3807186"/>
            <a:ext cx="30958" cy="54914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Conector reto 254"/>
          <p:cNvCxnSpPr/>
          <p:nvPr/>
        </p:nvCxnSpPr>
        <p:spPr>
          <a:xfrm>
            <a:off x="8601075" y="3862101"/>
            <a:ext cx="86160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Conector reto 258"/>
          <p:cNvCxnSpPr/>
          <p:nvPr/>
        </p:nvCxnSpPr>
        <p:spPr>
          <a:xfrm>
            <a:off x="8676014" y="3807186"/>
            <a:ext cx="13098" cy="51865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Conector reto 260"/>
          <p:cNvCxnSpPr/>
          <p:nvPr/>
        </p:nvCxnSpPr>
        <p:spPr>
          <a:xfrm>
            <a:off x="8634812" y="3807186"/>
            <a:ext cx="12069" cy="47103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Conector reto 262"/>
          <p:cNvCxnSpPr/>
          <p:nvPr/>
        </p:nvCxnSpPr>
        <p:spPr>
          <a:xfrm>
            <a:off x="8591722" y="3807186"/>
            <a:ext cx="14460" cy="54915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Conector reto 130"/>
          <p:cNvCxnSpPr/>
          <p:nvPr/>
        </p:nvCxnSpPr>
        <p:spPr>
          <a:xfrm>
            <a:off x="2902781" y="499857"/>
            <a:ext cx="0" cy="66040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onector reto 131"/>
          <p:cNvCxnSpPr/>
          <p:nvPr/>
        </p:nvCxnSpPr>
        <p:spPr>
          <a:xfrm flipV="1">
            <a:off x="1735754" y="1154059"/>
            <a:ext cx="1167027" cy="444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Conector reto 133"/>
          <p:cNvCxnSpPr/>
          <p:nvPr/>
        </p:nvCxnSpPr>
        <p:spPr>
          <a:xfrm>
            <a:off x="1737769" y="1154057"/>
            <a:ext cx="4809" cy="361282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Conector reto 135"/>
          <p:cNvCxnSpPr/>
          <p:nvPr/>
        </p:nvCxnSpPr>
        <p:spPr>
          <a:xfrm flipH="1">
            <a:off x="1742578" y="4766882"/>
            <a:ext cx="285115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Conector reto 137"/>
          <p:cNvCxnSpPr/>
          <p:nvPr/>
        </p:nvCxnSpPr>
        <p:spPr>
          <a:xfrm>
            <a:off x="2017576" y="4576829"/>
            <a:ext cx="0" cy="19005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Fluxograma: Conector 140"/>
          <p:cNvSpPr/>
          <p:nvPr/>
        </p:nvSpPr>
        <p:spPr>
          <a:xfrm>
            <a:off x="1994717" y="4527550"/>
            <a:ext cx="45719" cy="45719"/>
          </a:xfrm>
          <a:prstGeom prst="flowChartConnector">
            <a:avLst/>
          </a:prstGeom>
          <a:solidFill>
            <a:srgbClr val="92D05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pt-BR"/>
          </a:p>
        </p:txBody>
      </p:sp>
      <p:cxnSp>
        <p:nvCxnSpPr>
          <p:cNvPr id="144" name="Conector reto 143"/>
          <p:cNvCxnSpPr/>
          <p:nvPr/>
        </p:nvCxnSpPr>
        <p:spPr>
          <a:xfrm flipH="1">
            <a:off x="1885135" y="4547429"/>
            <a:ext cx="109583" cy="298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Conector reto 145"/>
          <p:cNvCxnSpPr/>
          <p:nvPr/>
        </p:nvCxnSpPr>
        <p:spPr>
          <a:xfrm>
            <a:off x="1885136" y="4192270"/>
            <a:ext cx="0" cy="35515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onector reto 146"/>
          <p:cNvCxnSpPr/>
          <p:nvPr/>
        </p:nvCxnSpPr>
        <p:spPr>
          <a:xfrm>
            <a:off x="1881960" y="2754021"/>
            <a:ext cx="3175" cy="111926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Conector reto 148"/>
          <p:cNvCxnSpPr/>
          <p:nvPr/>
        </p:nvCxnSpPr>
        <p:spPr>
          <a:xfrm flipH="1">
            <a:off x="1881960" y="2754021"/>
            <a:ext cx="1188583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Conector reto 150"/>
          <p:cNvCxnSpPr/>
          <p:nvPr/>
        </p:nvCxnSpPr>
        <p:spPr>
          <a:xfrm flipH="1">
            <a:off x="3070544" y="2754021"/>
            <a:ext cx="298141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Conector reto 151"/>
          <p:cNvCxnSpPr/>
          <p:nvPr/>
        </p:nvCxnSpPr>
        <p:spPr>
          <a:xfrm>
            <a:off x="3374443" y="2674097"/>
            <a:ext cx="0" cy="7992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Conector reto 152"/>
          <p:cNvCxnSpPr/>
          <p:nvPr/>
        </p:nvCxnSpPr>
        <p:spPr>
          <a:xfrm flipH="1">
            <a:off x="3326588" y="2674097"/>
            <a:ext cx="9571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Conector reto 155"/>
          <p:cNvCxnSpPr/>
          <p:nvPr/>
        </p:nvCxnSpPr>
        <p:spPr>
          <a:xfrm flipH="1">
            <a:off x="4580365" y="2763534"/>
            <a:ext cx="115982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Conector reto 156"/>
          <p:cNvCxnSpPr/>
          <p:nvPr/>
        </p:nvCxnSpPr>
        <p:spPr>
          <a:xfrm>
            <a:off x="4639470" y="2768500"/>
            <a:ext cx="0" cy="7992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Conector reto 157"/>
          <p:cNvCxnSpPr/>
          <p:nvPr/>
        </p:nvCxnSpPr>
        <p:spPr>
          <a:xfrm flipH="1">
            <a:off x="4640987" y="2842181"/>
            <a:ext cx="110621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Fluxograma: Conector 159"/>
          <p:cNvSpPr/>
          <p:nvPr/>
        </p:nvSpPr>
        <p:spPr>
          <a:xfrm>
            <a:off x="1864737" y="3078334"/>
            <a:ext cx="45085" cy="45085"/>
          </a:xfrm>
          <a:prstGeom prst="flowChartConnector">
            <a:avLst/>
          </a:prstGeom>
          <a:solidFill>
            <a:srgbClr val="92D05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pt-BR"/>
          </a:p>
        </p:txBody>
      </p:sp>
      <p:cxnSp>
        <p:nvCxnSpPr>
          <p:cNvPr id="162" name="Conector reto 161"/>
          <p:cNvCxnSpPr/>
          <p:nvPr/>
        </p:nvCxnSpPr>
        <p:spPr>
          <a:xfrm flipH="1">
            <a:off x="1909822" y="3095260"/>
            <a:ext cx="1145144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Conector reto 162"/>
          <p:cNvCxnSpPr/>
          <p:nvPr/>
        </p:nvCxnSpPr>
        <p:spPr>
          <a:xfrm flipH="1">
            <a:off x="3054967" y="3095260"/>
            <a:ext cx="319476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Conector reto 167"/>
          <p:cNvCxnSpPr/>
          <p:nvPr/>
        </p:nvCxnSpPr>
        <p:spPr>
          <a:xfrm flipH="1">
            <a:off x="3324830" y="3006279"/>
            <a:ext cx="9746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Conector reto 169"/>
          <p:cNvCxnSpPr/>
          <p:nvPr/>
        </p:nvCxnSpPr>
        <p:spPr>
          <a:xfrm flipH="1">
            <a:off x="3373564" y="3006279"/>
            <a:ext cx="879" cy="9459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Conector reto 170"/>
          <p:cNvCxnSpPr/>
          <p:nvPr/>
        </p:nvCxnSpPr>
        <p:spPr>
          <a:xfrm flipH="1">
            <a:off x="3145405" y="3098494"/>
            <a:ext cx="879" cy="9459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Conector reto 171"/>
          <p:cNvCxnSpPr/>
          <p:nvPr/>
        </p:nvCxnSpPr>
        <p:spPr>
          <a:xfrm flipH="1">
            <a:off x="3054967" y="3191012"/>
            <a:ext cx="9746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Conector reto 173"/>
          <p:cNvCxnSpPr/>
          <p:nvPr/>
        </p:nvCxnSpPr>
        <p:spPr>
          <a:xfrm flipH="1">
            <a:off x="3678081" y="3870579"/>
            <a:ext cx="9746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Conector reto 174"/>
          <p:cNvCxnSpPr/>
          <p:nvPr/>
        </p:nvCxnSpPr>
        <p:spPr>
          <a:xfrm flipV="1">
            <a:off x="3726815" y="3873286"/>
            <a:ext cx="0" cy="9616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Conector reto 176"/>
          <p:cNvCxnSpPr/>
          <p:nvPr/>
        </p:nvCxnSpPr>
        <p:spPr>
          <a:xfrm flipH="1" flipV="1">
            <a:off x="3726815" y="3969447"/>
            <a:ext cx="28568" cy="11099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Conector reto 179"/>
          <p:cNvCxnSpPr/>
          <p:nvPr/>
        </p:nvCxnSpPr>
        <p:spPr>
          <a:xfrm flipH="1">
            <a:off x="4176329" y="3876605"/>
            <a:ext cx="9746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Conector reto 182"/>
          <p:cNvCxnSpPr/>
          <p:nvPr/>
        </p:nvCxnSpPr>
        <p:spPr>
          <a:xfrm flipV="1">
            <a:off x="4225063" y="3876606"/>
            <a:ext cx="0" cy="9284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Conector reto 184"/>
          <p:cNvCxnSpPr/>
          <p:nvPr/>
        </p:nvCxnSpPr>
        <p:spPr>
          <a:xfrm flipH="1" flipV="1">
            <a:off x="4225063" y="3969447"/>
            <a:ext cx="48734" cy="11099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Conector reto 186"/>
          <p:cNvCxnSpPr/>
          <p:nvPr/>
        </p:nvCxnSpPr>
        <p:spPr>
          <a:xfrm flipV="1">
            <a:off x="4723666" y="3874945"/>
            <a:ext cx="0" cy="9284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Conector reto 188"/>
          <p:cNvCxnSpPr/>
          <p:nvPr/>
        </p:nvCxnSpPr>
        <p:spPr>
          <a:xfrm>
            <a:off x="4669305" y="3867530"/>
            <a:ext cx="10052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Conector reto 192"/>
          <p:cNvCxnSpPr/>
          <p:nvPr/>
        </p:nvCxnSpPr>
        <p:spPr>
          <a:xfrm flipH="1" flipV="1">
            <a:off x="4717955" y="3954349"/>
            <a:ext cx="33653" cy="12609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Conector reto 194"/>
          <p:cNvCxnSpPr/>
          <p:nvPr/>
        </p:nvCxnSpPr>
        <p:spPr>
          <a:xfrm flipV="1">
            <a:off x="5320934" y="3874945"/>
            <a:ext cx="0" cy="9284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Conector reto 201"/>
          <p:cNvCxnSpPr/>
          <p:nvPr/>
        </p:nvCxnSpPr>
        <p:spPr>
          <a:xfrm>
            <a:off x="5272005" y="3867529"/>
            <a:ext cx="10052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Conector reto 203"/>
          <p:cNvCxnSpPr/>
          <p:nvPr/>
        </p:nvCxnSpPr>
        <p:spPr>
          <a:xfrm>
            <a:off x="5771259" y="3867529"/>
            <a:ext cx="10052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Conector reto 205"/>
          <p:cNvCxnSpPr/>
          <p:nvPr/>
        </p:nvCxnSpPr>
        <p:spPr>
          <a:xfrm>
            <a:off x="6269556" y="3874945"/>
            <a:ext cx="10052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Conector reto 207"/>
          <p:cNvCxnSpPr/>
          <p:nvPr/>
        </p:nvCxnSpPr>
        <p:spPr>
          <a:xfrm flipV="1">
            <a:off x="5821671" y="3870910"/>
            <a:ext cx="0" cy="9284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Conector reto 209"/>
          <p:cNvCxnSpPr/>
          <p:nvPr/>
        </p:nvCxnSpPr>
        <p:spPr>
          <a:xfrm flipV="1">
            <a:off x="6316142" y="3880639"/>
            <a:ext cx="0" cy="9284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Conector reto 210"/>
          <p:cNvCxnSpPr/>
          <p:nvPr/>
        </p:nvCxnSpPr>
        <p:spPr>
          <a:xfrm flipH="1" flipV="1">
            <a:off x="5322961" y="3960607"/>
            <a:ext cx="49572" cy="11983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Conector reto 211"/>
          <p:cNvCxnSpPr/>
          <p:nvPr/>
        </p:nvCxnSpPr>
        <p:spPr>
          <a:xfrm flipH="1" flipV="1">
            <a:off x="5824858" y="3954349"/>
            <a:ext cx="46929" cy="12609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Conector reto 213"/>
          <p:cNvCxnSpPr/>
          <p:nvPr/>
        </p:nvCxnSpPr>
        <p:spPr>
          <a:xfrm flipH="1" flipV="1">
            <a:off x="6314872" y="3957478"/>
            <a:ext cx="39370" cy="12296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Conector reto 215"/>
          <p:cNvCxnSpPr/>
          <p:nvPr/>
        </p:nvCxnSpPr>
        <p:spPr>
          <a:xfrm>
            <a:off x="6913512" y="3862101"/>
            <a:ext cx="10052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Conector reto 220"/>
          <p:cNvCxnSpPr/>
          <p:nvPr/>
        </p:nvCxnSpPr>
        <p:spPr>
          <a:xfrm>
            <a:off x="7521350" y="3868434"/>
            <a:ext cx="10052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Conector reto 222"/>
          <p:cNvCxnSpPr/>
          <p:nvPr/>
        </p:nvCxnSpPr>
        <p:spPr>
          <a:xfrm>
            <a:off x="7942096" y="3867286"/>
            <a:ext cx="10052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Conector reto 266"/>
          <p:cNvCxnSpPr/>
          <p:nvPr/>
        </p:nvCxnSpPr>
        <p:spPr>
          <a:xfrm>
            <a:off x="8351182" y="3862101"/>
            <a:ext cx="10052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Conector reto 267"/>
          <p:cNvCxnSpPr/>
          <p:nvPr/>
        </p:nvCxnSpPr>
        <p:spPr>
          <a:xfrm>
            <a:off x="8771606" y="3867043"/>
            <a:ext cx="10052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Conector reto 268"/>
          <p:cNvCxnSpPr/>
          <p:nvPr/>
        </p:nvCxnSpPr>
        <p:spPr>
          <a:xfrm flipV="1">
            <a:off x="6963776" y="3864637"/>
            <a:ext cx="0" cy="9284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Conector reto 269"/>
          <p:cNvCxnSpPr/>
          <p:nvPr/>
        </p:nvCxnSpPr>
        <p:spPr>
          <a:xfrm flipV="1">
            <a:off x="7570644" y="3876606"/>
            <a:ext cx="0" cy="9284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Conector reto 270"/>
          <p:cNvCxnSpPr/>
          <p:nvPr/>
        </p:nvCxnSpPr>
        <p:spPr>
          <a:xfrm flipV="1">
            <a:off x="7992360" y="3876606"/>
            <a:ext cx="0" cy="9284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Conector reto 271"/>
          <p:cNvCxnSpPr/>
          <p:nvPr/>
        </p:nvCxnSpPr>
        <p:spPr>
          <a:xfrm flipV="1">
            <a:off x="8401446" y="3863652"/>
            <a:ext cx="0" cy="9284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Conector reto 272"/>
          <p:cNvCxnSpPr/>
          <p:nvPr/>
        </p:nvCxnSpPr>
        <p:spPr>
          <a:xfrm flipV="1">
            <a:off x="8826185" y="3877012"/>
            <a:ext cx="0" cy="9284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Conector reto 273"/>
          <p:cNvCxnSpPr/>
          <p:nvPr/>
        </p:nvCxnSpPr>
        <p:spPr>
          <a:xfrm flipH="1" flipV="1">
            <a:off x="6963776" y="3954349"/>
            <a:ext cx="39370" cy="12296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Conector reto 274"/>
          <p:cNvCxnSpPr/>
          <p:nvPr/>
        </p:nvCxnSpPr>
        <p:spPr>
          <a:xfrm flipH="1" flipV="1">
            <a:off x="7571717" y="3960607"/>
            <a:ext cx="39370" cy="12296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Conector reto 275"/>
          <p:cNvCxnSpPr/>
          <p:nvPr/>
        </p:nvCxnSpPr>
        <p:spPr>
          <a:xfrm flipH="1" flipV="1">
            <a:off x="7992360" y="3956493"/>
            <a:ext cx="39370" cy="12296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Conector reto 276"/>
          <p:cNvCxnSpPr/>
          <p:nvPr/>
        </p:nvCxnSpPr>
        <p:spPr>
          <a:xfrm flipH="1" flipV="1">
            <a:off x="8405443" y="3954349"/>
            <a:ext cx="46267" cy="12296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9" name="Conector reto 278"/>
          <p:cNvCxnSpPr/>
          <p:nvPr/>
        </p:nvCxnSpPr>
        <p:spPr>
          <a:xfrm flipH="1" flipV="1">
            <a:off x="8832867" y="3967786"/>
            <a:ext cx="39370" cy="11578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1" name="Retângulo 280"/>
          <p:cNvSpPr/>
          <p:nvPr/>
        </p:nvSpPr>
        <p:spPr>
          <a:xfrm>
            <a:off x="6846780" y="512698"/>
            <a:ext cx="383851" cy="12685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2" name="Retângulo 281"/>
          <p:cNvSpPr/>
          <p:nvPr/>
        </p:nvSpPr>
        <p:spPr>
          <a:xfrm>
            <a:off x="7274416" y="611217"/>
            <a:ext cx="55072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90" name="Conector reto 189"/>
          <p:cNvCxnSpPr/>
          <p:nvPr/>
        </p:nvCxnSpPr>
        <p:spPr>
          <a:xfrm flipV="1">
            <a:off x="2685582" y="500076"/>
            <a:ext cx="0" cy="11262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Conector reto 191"/>
          <p:cNvCxnSpPr/>
          <p:nvPr/>
        </p:nvCxnSpPr>
        <p:spPr>
          <a:xfrm>
            <a:off x="2685582" y="500076"/>
            <a:ext cx="238593" cy="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Conector reto 193"/>
          <p:cNvCxnSpPr/>
          <p:nvPr/>
        </p:nvCxnSpPr>
        <p:spPr>
          <a:xfrm flipV="1">
            <a:off x="2924175" y="435721"/>
            <a:ext cx="135076" cy="6846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aio 1"/>
          <p:cNvSpPr/>
          <p:nvPr/>
        </p:nvSpPr>
        <p:spPr>
          <a:xfrm>
            <a:off x="2991713" y="408105"/>
            <a:ext cx="111987" cy="169252"/>
          </a:xfrm>
          <a:prstGeom prst="lightningBol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96" name="Conector reto 195"/>
          <p:cNvCxnSpPr/>
          <p:nvPr/>
        </p:nvCxnSpPr>
        <p:spPr>
          <a:xfrm flipV="1">
            <a:off x="3070544" y="502982"/>
            <a:ext cx="219613" cy="120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Conector reto 199"/>
          <p:cNvCxnSpPr/>
          <p:nvPr/>
        </p:nvCxnSpPr>
        <p:spPr>
          <a:xfrm>
            <a:off x="3124553" y="512698"/>
            <a:ext cx="0" cy="22613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Conector reto 212"/>
          <p:cNvCxnSpPr/>
          <p:nvPr/>
        </p:nvCxnSpPr>
        <p:spPr>
          <a:xfrm>
            <a:off x="3103701" y="862715"/>
            <a:ext cx="0" cy="54701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Conector reto 230"/>
          <p:cNvCxnSpPr/>
          <p:nvPr/>
        </p:nvCxnSpPr>
        <p:spPr>
          <a:xfrm>
            <a:off x="5478620" y="853113"/>
            <a:ext cx="0" cy="29330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Conector reto 231"/>
          <p:cNvCxnSpPr/>
          <p:nvPr/>
        </p:nvCxnSpPr>
        <p:spPr>
          <a:xfrm>
            <a:off x="3103700" y="1140711"/>
            <a:ext cx="2381796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7" name="Fluxograma: Conector 236"/>
          <p:cNvSpPr/>
          <p:nvPr/>
        </p:nvSpPr>
        <p:spPr>
          <a:xfrm>
            <a:off x="3077149" y="1118168"/>
            <a:ext cx="45085" cy="45085"/>
          </a:xfrm>
          <a:prstGeom prst="flowChartConnector">
            <a:avLst/>
          </a:prstGeom>
          <a:solidFill>
            <a:srgbClr val="92D05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pt-BR"/>
          </a:p>
        </p:txBody>
      </p:sp>
      <p:cxnSp>
        <p:nvCxnSpPr>
          <p:cNvPr id="242" name="Conector reto 241"/>
          <p:cNvCxnSpPr/>
          <p:nvPr/>
        </p:nvCxnSpPr>
        <p:spPr>
          <a:xfrm>
            <a:off x="3096824" y="1409732"/>
            <a:ext cx="271861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5" name="Fluxograma: Conector 244"/>
          <p:cNvSpPr/>
          <p:nvPr/>
        </p:nvSpPr>
        <p:spPr>
          <a:xfrm>
            <a:off x="3079468" y="1387189"/>
            <a:ext cx="45085" cy="45085"/>
          </a:xfrm>
          <a:prstGeom prst="flowChartConnector">
            <a:avLst/>
          </a:prstGeom>
          <a:solidFill>
            <a:srgbClr val="92D05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pt-BR"/>
          </a:p>
        </p:txBody>
      </p:sp>
      <p:cxnSp>
        <p:nvCxnSpPr>
          <p:cNvPr id="246" name="Conector reto 245"/>
          <p:cNvCxnSpPr/>
          <p:nvPr/>
        </p:nvCxnSpPr>
        <p:spPr>
          <a:xfrm>
            <a:off x="2256948" y="1411002"/>
            <a:ext cx="822520" cy="127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Conector reto 250"/>
          <p:cNvCxnSpPr/>
          <p:nvPr/>
        </p:nvCxnSpPr>
        <p:spPr>
          <a:xfrm>
            <a:off x="2256948" y="1412273"/>
            <a:ext cx="0" cy="142284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Conector reto 255"/>
          <p:cNvCxnSpPr/>
          <p:nvPr/>
        </p:nvCxnSpPr>
        <p:spPr>
          <a:xfrm>
            <a:off x="2256948" y="2835122"/>
            <a:ext cx="819791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Conector reto 256"/>
          <p:cNvCxnSpPr/>
          <p:nvPr/>
        </p:nvCxnSpPr>
        <p:spPr>
          <a:xfrm flipV="1">
            <a:off x="3076739" y="2835122"/>
            <a:ext cx="791433" cy="331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Conector reto 257"/>
          <p:cNvCxnSpPr/>
          <p:nvPr/>
        </p:nvCxnSpPr>
        <p:spPr>
          <a:xfrm>
            <a:off x="3824985" y="2754021"/>
            <a:ext cx="97993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Conector reto 259"/>
          <p:cNvCxnSpPr/>
          <p:nvPr/>
        </p:nvCxnSpPr>
        <p:spPr>
          <a:xfrm flipV="1">
            <a:off x="3873982" y="2754021"/>
            <a:ext cx="0" cy="9440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Conector reto 261"/>
          <p:cNvCxnSpPr/>
          <p:nvPr/>
        </p:nvCxnSpPr>
        <p:spPr>
          <a:xfrm flipV="1">
            <a:off x="3557392" y="2836778"/>
            <a:ext cx="0" cy="12369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Conector reto 264"/>
          <p:cNvCxnSpPr/>
          <p:nvPr/>
        </p:nvCxnSpPr>
        <p:spPr>
          <a:xfrm flipV="1">
            <a:off x="4141917" y="2835122"/>
            <a:ext cx="0" cy="12534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Conector reto 277"/>
          <p:cNvCxnSpPr/>
          <p:nvPr/>
        </p:nvCxnSpPr>
        <p:spPr>
          <a:xfrm flipV="1">
            <a:off x="3557392" y="2957159"/>
            <a:ext cx="592849" cy="331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Conector reto 282"/>
          <p:cNvCxnSpPr/>
          <p:nvPr/>
        </p:nvCxnSpPr>
        <p:spPr>
          <a:xfrm>
            <a:off x="2129066" y="1218455"/>
            <a:ext cx="0" cy="3151394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Conector reto 284"/>
          <p:cNvCxnSpPr/>
          <p:nvPr/>
        </p:nvCxnSpPr>
        <p:spPr>
          <a:xfrm>
            <a:off x="5608395" y="830057"/>
            <a:ext cx="0" cy="38839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Conector reto 286"/>
          <p:cNvCxnSpPr/>
          <p:nvPr/>
        </p:nvCxnSpPr>
        <p:spPr>
          <a:xfrm flipH="1">
            <a:off x="2129066" y="1218455"/>
            <a:ext cx="3479329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8" name="Fluxograma: Conector 287"/>
          <p:cNvSpPr/>
          <p:nvPr/>
        </p:nvSpPr>
        <p:spPr>
          <a:xfrm flipH="1">
            <a:off x="2106523" y="2225357"/>
            <a:ext cx="45085" cy="45085"/>
          </a:xfrm>
          <a:prstGeom prst="flowChartConnector">
            <a:avLst/>
          </a:prstGeom>
          <a:solidFill>
            <a:srgbClr val="92D05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pt-BR"/>
          </a:p>
        </p:txBody>
      </p:sp>
      <p:cxnSp>
        <p:nvCxnSpPr>
          <p:cNvPr id="289" name="Conector reto 288"/>
          <p:cNvCxnSpPr/>
          <p:nvPr/>
        </p:nvCxnSpPr>
        <p:spPr>
          <a:xfrm>
            <a:off x="4320994" y="2247900"/>
            <a:ext cx="0" cy="712569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0" name="Conector reto 289"/>
          <p:cNvCxnSpPr/>
          <p:nvPr/>
        </p:nvCxnSpPr>
        <p:spPr>
          <a:xfrm flipH="1">
            <a:off x="2154953" y="2247900"/>
            <a:ext cx="2166042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1" name="Conector reto 290"/>
          <p:cNvCxnSpPr/>
          <p:nvPr/>
        </p:nvCxnSpPr>
        <p:spPr>
          <a:xfrm flipH="1">
            <a:off x="4225063" y="2960722"/>
            <a:ext cx="95932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2" name="Conector reto 291"/>
          <p:cNvCxnSpPr/>
          <p:nvPr/>
        </p:nvCxnSpPr>
        <p:spPr>
          <a:xfrm>
            <a:off x="4221781" y="2838432"/>
            <a:ext cx="0" cy="12229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9" name="Elipse 298"/>
          <p:cNvSpPr/>
          <p:nvPr/>
        </p:nvSpPr>
        <p:spPr>
          <a:xfrm>
            <a:off x="4099671" y="2769406"/>
            <a:ext cx="145158" cy="138052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300" name="Conector reto 299"/>
          <p:cNvCxnSpPr/>
          <p:nvPr/>
        </p:nvCxnSpPr>
        <p:spPr>
          <a:xfrm>
            <a:off x="3368685" y="1412273"/>
            <a:ext cx="271861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5" name="Raio 304"/>
          <p:cNvSpPr/>
          <p:nvPr/>
        </p:nvSpPr>
        <p:spPr>
          <a:xfrm>
            <a:off x="3612664" y="1347648"/>
            <a:ext cx="139869" cy="169252"/>
          </a:xfrm>
          <a:prstGeom prst="lightningBol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306" name="Conector reto 305"/>
          <p:cNvCxnSpPr/>
          <p:nvPr/>
        </p:nvCxnSpPr>
        <p:spPr>
          <a:xfrm flipV="1">
            <a:off x="3741099" y="1411002"/>
            <a:ext cx="531930" cy="142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" name="Conector reto 307"/>
          <p:cNvCxnSpPr/>
          <p:nvPr/>
        </p:nvCxnSpPr>
        <p:spPr>
          <a:xfrm>
            <a:off x="4271698" y="1409731"/>
            <a:ext cx="0" cy="7683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Conector reto 312"/>
          <p:cNvCxnSpPr/>
          <p:nvPr/>
        </p:nvCxnSpPr>
        <p:spPr>
          <a:xfrm flipV="1">
            <a:off x="4273029" y="1516900"/>
            <a:ext cx="1839336" cy="142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5" name="Conector reto 314"/>
          <p:cNvCxnSpPr/>
          <p:nvPr/>
        </p:nvCxnSpPr>
        <p:spPr>
          <a:xfrm flipV="1">
            <a:off x="6112365" y="886784"/>
            <a:ext cx="0" cy="63011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5" name="Fluxograma: Conector 224"/>
          <p:cNvSpPr/>
          <p:nvPr/>
        </p:nvSpPr>
        <p:spPr>
          <a:xfrm flipV="1">
            <a:off x="4379214" y="2300241"/>
            <a:ext cx="45085" cy="45085"/>
          </a:xfrm>
          <a:prstGeom prst="flowChartConnector">
            <a:avLst/>
          </a:prstGeom>
          <a:solidFill>
            <a:srgbClr val="92D05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pt-BR"/>
          </a:p>
        </p:txBody>
      </p:sp>
      <p:cxnSp>
        <p:nvCxnSpPr>
          <p:cNvPr id="226" name="Conector reto 225"/>
          <p:cNvCxnSpPr/>
          <p:nvPr/>
        </p:nvCxnSpPr>
        <p:spPr>
          <a:xfrm flipH="1" flipV="1">
            <a:off x="4417060" y="2322784"/>
            <a:ext cx="818675" cy="1316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Conector reto 226"/>
          <p:cNvCxnSpPr/>
          <p:nvPr/>
        </p:nvCxnSpPr>
        <p:spPr>
          <a:xfrm flipH="1">
            <a:off x="5233195" y="471269"/>
            <a:ext cx="2540" cy="1852831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Conector reto 228"/>
          <p:cNvCxnSpPr/>
          <p:nvPr/>
        </p:nvCxnSpPr>
        <p:spPr>
          <a:xfrm flipH="1" flipV="1">
            <a:off x="5235735" y="469952"/>
            <a:ext cx="475782" cy="1317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Conector reto 233"/>
          <p:cNvCxnSpPr/>
          <p:nvPr/>
        </p:nvCxnSpPr>
        <p:spPr>
          <a:xfrm>
            <a:off x="5711516" y="471269"/>
            <a:ext cx="0" cy="252631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Conector reto 234"/>
          <p:cNvCxnSpPr/>
          <p:nvPr/>
        </p:nvCxnSpPr>
        <p:spPr>
          <a:xfrm flipV="1">
            <a:off x="3509257" y="3815237"/>
            <a:ext cx="0" cy="21044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1" name="Conector reto 240"/>
          <p:cNvCxnSpPr/>
          <p:nvPr/>
        </p:nvCxnSpPr>
        <p:spPr>
          <a:xfrm flipV="1">
            <a:off x="4021713" y="3812109"/>
            <a:ext cx="0" cy="21044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Conector reto 242"/>
          <p:cNvCxnSpPr/>
          <p:nvPr/>
        </p:nvCxnSpPr>
        <p:spPr>
          <a:xfrm flipV="1">
            <a:off x="4501599" y="3816144"/>
            <a:ext cx="0" cy="21044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Conector reto 243"/>
          <p:cNvCxnSpPr/>
          <p:nvPr/>
        </p:nvCxnSpPr>
        <p:spPr>
          <a:xfrm flipH="1">
            <a:off x="3455654" y="3813302"/>
            <a:ext cx="112236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Conector reto 263"/>
          <p:cNvCxnSpPr/>
          <p:nvPr/>
        </p:nvCxnSpPr>
        <p:spPr>
          <a:xfrm flipH="1">
            <a:off x="3965595" y="3812109"/>
            <a:ext cx="112236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Conector reto 265"/>
          <p:cNvCxnSpPr/>
          <p:nvPr/>
        </p:nvCxnSpPr>
        <p:spPr>
          <a:xfrm flipH="1">
            <a:off x="4445481" y="3808629"/>
            <a:ext cx="112236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0" name="Conector reto 279"/>
          <p:cNvCxnSpPr/>
          <p:nvPr/>
        </p:nvCxnSpPr>
        <p:spPr>
          <a:xfrm flipV="1">
            <a:off x="5123373" y="3818656"/>
            <a:ext cx="0" cy="21044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Conector reto 283"/>
          <p:cNvCxnSpPr/>
          <p:nvPr/>
        </p:nvCxnSpPr>
        <p:spPr>
          <a:xfrm flipV="1">
            <a:off x="5611780" y="3818656"/>
            <a:ext cx="0" cy="21044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6" name="Conector reto 285"/>
          <p:cNvCxnSpPr/>
          <p:nvPr/>
        </p:nvCxnSpPr>
        <p:spPr>
          <a:xfrm flipV="1">
            <a:off x="6112365" y="3818656"/>
            <a:ext cx="0" cy="21044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3" name="Conector reto 292"/>
          <p:cNvCxnSpPr/>
          <p:nvPr/>
        </p:nvCxnSpPr>
        <p:spPr>
          <a:xfrm flipH="1">
            <a:off x="3501373" y="3882026"/>
            <a:ext cx="5611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Conector reto 293"/>
          <p:cNvCxnSpPr/>
          <p:nvPr/>
        </p:nvCxnSpPr>
        <p:spPr>
          <a:xfrm flipH="1">
            <a:off x="5066503" y="3820043"/>
            <a:ext cx="112236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Conector reto 294"/>
          <p:cNvCxnSpPr/>
          <p:nvPr/>
        </p:nvCxnSpPr>
        <p:spPr>
          <a:xfrm flipH="1">
            <a:off x="5118098" y="3880639"/>
            <a:ext cx="54147" cy="138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6" name="Conector reto 295"/>
          <p:cNvCxnSpPr/>
          <p:nvPr/>
        </p:nvCxnSpPr>
        <p:spPr>
          <a:xfrm flipH="1">
            <a:off x="5556484" y="3812109"/>
            <a:ext cx="112236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7" name="Conector reto 296"/>
          <p:cNvCxnSpPr/>
          <p:nvPr/>
        </p:nvCxnSpPr>
        <p:spPr>
          <a:xfrm flipH="1">
            <a:off x="6063770" y="3808629"/>
            <a:ext cx="112236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Conector reto 297"/>
          <p:cNvCxnSpPr/>
          <p:nvPr/>
        </p:nvCxnSpPr>
        <p:spPr>
          <a:xfrm flipV="1">
            <a:off x="6759001" y="3870910"/>
            <a:ext cx="0" cy="15818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1" name="Conector reto 300"/>
          <p:cNvCxnSpPr/>
          <p:nvPr/>
        </p:nvCxnSpPr>
        <p:spPr>
          <a:xfrm flipH="1">
            <a:off x="6706773" y="3866024"/>
            <a:ext cx="112236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2" name="Conector reto 301"/>
          <p:cNvCxnSpPr/>
          <p:nvPr/>
        </p:nvCxnSpPr>
        <p:spPr>
          <a:xfrm flipH="1">
            <a:off x="6746634" y="3917330"/>
            <a:ext cx="60503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3" name="Conector reto 302"/>
          <p:cNvCxnSpPr/>
          <p:nvPr/>
        </p:nvCxnSpPr>
        <p:spPr>
          <a:xfrm flipH="1" flipV="1">
            <a:off x="3324749" y="3805836"/>
            <a:ext cx="1839" cy="18618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4" name="Conector reto 303"/>
          <p:cNvCxnSpPr/>
          <p:nvPr/>
        </p:nvCxnSpPr>
        <p:spPr>
          <a:xfrm flipV="1">
            <a:off x="4936024" y="3802569"/>
            <a:ext cx="0" cy="18945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7" name="Conector reto 306"/>
          <p:cNvCxnSpPr/>
          <p:nvPr/>
        </p:nvCxnSpPr>
        <p:spPr>
          <a:xfrm flipV="1">
            <a:off x="6528984" y="3806353"/>
            <a:ext cx="0" cy="18566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" name="Conector reto 308"/>
          <p:cNvCxnSpPr/>
          <p:nvPr/>
        </p:nvCxnSpPr>
        <p:spPr>
          <a:xfrm flipH="1">
            <a:off x="3270470" y="3989806"/>
            <a:ext cx="112236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0" name="Conector reto 309"/>
          <p:cNvCxnSpPr/>
          <p:nvPr/>
        </p:nvCxnSpPr>
        <p:spPr>
          <a:xfrm flipH="1">
            <a:off x="4879906" y="3995236"/>
            <a:ext cx="112236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1" name="Conector reto 310"/>
          <p:cNvCxnSpPr/>
          <p:nvPr/>
        </p:nvCxnSpPr>
        <p:spPr>
          <a:xfrm flipH="1">
            <a:off x="6482829" y="3989806"/>
            <a:ext cx="112236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4" name="Group 37"/>
          <p:cNvGrpSpPr>
            <a:grpSpLocks/>
          </p:cNvGrpSpPr>
          <p:nvPr/>
        </p:nvGrpSpPr>
        <p:grpSpPr bwMode="auto">
          <a:xfrm>
            <a:off x="1956066" y="4297326"/>
            <a:ext cx="335382" cy="318237"/>
            <a:chOff x="1367" y="825"/>
            <a:chExt cx="731" cy="688"/>
          </a:xfrm>
        </p:grpSpPr>
        <p:sp>
          <p:nvSpPr>
            <p:cNvPr id="316" name="Oval 38"/>
            <p:cNvSpPr>
              <a:spLocks noChangeArrowheads="1"/>
            </p:cNvSpPr>
            <p:nvPr/>
          </p:nvSpPr>
          <p:spPr bwMode="auto">
            <a:xfrm>
              <a:off x="1367" y="825"/>
              <a:ext cx="688" cy="688"/>
            </a:xfrm>
            <a:prstGeom prst="ellipse">
              <a:avLst/>
            </a:prstGeom>
            <a:noFill/>
            <a:ln w="3175">
              <a:solidFill>
                <a:srgbClr val="FF0000"/>
              </a:solidFill>
              <a:round/>
              <a:headEnd/>
              <a:tailEnd type="none" w="sm" len="lg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pt-BR" altLang="pt-BR" sz="2400">
                <a:latin typeface="Times New Roman" pitchFamily="18" charset="0"/>
              </a:endParaRPr>
            </a:p>
          </p:txBody>
        </p:sp>
        <p:sp>
          <p:nvSpPr>
            <p:cNvPr id="317" name="Oval 39"/>
            <p:cNvSpPr>
              <a:spLocks noChangeArrowheads="1"/>
            </p:cNvSpPr>
            <p:nvPr/>
          </p:nvSpPr>
          <p:spPr bwMode="auto">
            <a:xfrm>
              <a:off x="2012" y="1109"/>
              <a:ext cx="86" cy="94"/>
            </a:xfrm>
            <a:prstGeom prst="ellipse">
              <a:avLst/>
            </a:prstGeom>
            <a:solidFill>
              <a:srgbClr val="FF0000"/>
            </a:solidFill>
            <a:ln w="3175">
              <a:solidFill>
                <a:srgbClr val="FF0000"/>
              </a:solidFill>
              <a:round/>
              <a:headEnd/>
              <a:tailEnd type="none" w="sm" len="lg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pt-BR" altLang="pt-BR" sz="2400">
                <a:latin typeface="Times New Roman" pitchFamily="18" charset="0"/>
              </a:endParaRPr>
            </a:p>
          </p:txBody>
        </p:sp>
        <p:sp>
          <p:nvSpPr>
            <p:cNvPr id="318" name="Oval 40"/>
            <p:cNvSpPr>
              <a:spLocks noChangeArrowheads="1"/>
            </p:cNvSpPr>
            <p:nvPr/>
          </p:nvSpPr>
          <p:spPr bwMode="auto">
            <a:xfrm>
              <a:off x="1463" y="853"/>
              <a:ext cx="86" cy="94"/>
            </a:xfrm>
            <a:prstGeom prst="ellipse">
              <a:avLst/>
            </a:prstGeom>
            <a:solidFill>
              <a:srgbClr val="FF0000"/>
            </a:solidFill>
            <a:ln w="3175">
              <a:solidFill>
                <a:srgbClr val="FF0000"/>
              </a:solidFill>
              <a:round/>
              <a:headEnd/>
              <a:tailEnd type="none" w="sm" len="lg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pt-BR" altLang="pt-BR" sz="2400">
                <a:latin typeface="Times New Roman" pitchFamily="18" charset="0"/>
              </a:endParaRPr>
            </a:p>
          </p:txBody>
        </p:sp>
        <p:sp>
          <p:nvSpPr>
            <p:cNvPr id="319" name="Oval 41"/>
            <p:cNvSpPr>
              <a:spLocks noChangeArrowheads="1"/>
            </p:cNvSpPr>
            <p:nvPr/>
          </p:nvSpPr>
          <p:spPr bwMode="auto">
            <a:xfrm>
              <a:off x="1508" y="1405"/>
              <a:ext cx="86" cy="94"/>
            </a:xfrm>
            <a:prstGeom prst="ellipse">
              <a:avLst/>
            </a:prstGeom>
            <a:solidFill>
              <a:srgbClr val="FF0000"/>
            </a:solidFill>
            <a:ln w="3175">
              <a:solidFill>
                <a:srgbClr val="FF0000"/>
              </a:solidFill>
              <a:round/>
              <a:headEnd/>
              <a:tailEnd type="none" w="sm" len="lg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pt-BR" altLang="pt-BR" sz="2400">
                <a:latin typeface="Times New Roman" pitchFamily="18" charset="0"/>
              </a:endParaRPr>
            </a:p>
          </p:txBody>
        </p:sp>
      </p:grpSp>
      <p:grpSp>
        <p:nvGrpSpPr>
          <p:cNvPr id="320" name="Group 47"/>
          <p:cNvGrpSpPr>
            <a:grpSpLocks/>
          </p:cNvGrpSpPr>
          <p:nvPr/>
        </p:nvGrpSpPr>
        <p:grpSpPr bwMode="auto">
          <a:xfrm rot="2596857">
            <a:off x="1924468" y="4280450"/>
            <a:ext cx="409193" cy="383441"/>
            <a:chOff x="1367" y="825"/>
            <a:chExt cx="731" cy="688"/>
          </a:xfrm>
        </p:grpSpPr>
        <p:sp>
          <p:nvSpPr>
            <p:cNvPr id="321" name="Oval 48"/>
            <p:cNvSpPr>
              <a:spLocks noChangeArrowheads="1"/>
            </p:cNvSpPr>
            <p:nvPr/>
          </p:nvSpPr>
          <p:spPr bwMode="auto">
            <a:xfrm>
              <a:off x="1367" y="825"/>
              <a:ext cx="688" cy="688"/>
            </a:xfrm>
            <a:prstGeom prst="ellipse">
              <a:avLst/>
            </a:prstGeom>
            <a:noFill/>
            <a:ln w="3175">
              <a:solidFill>
                <a:srgbClr val="FF0000"/>
              </a:solidFill>
              <a:round/>
              <a:headEnd/>
              <a:tailEnd type="none" w="sm" len="lg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pt-BR" altLang="pt-BR" sz="2400">
                <a:latin typeface="Times New Roman" pitchFamily="18" charset="0"/>
              </a:endParaRPr>
            </a:p>
          </p:txBody>
        </p:sp>
        <p:sp>
          <p:nvSpPr>
            <p:cNvPr id="322" name="Oval 49"/>
            <p:cNvSpPr>
              <a:spLocks noChangeArrowheads="1"/>
            </p:cNvSpPr>
            <p:nvPr/>
          </p:nvSpPr>
          <p:spPr bwMode="auto">
            <a:xfrm>
              <a:off x="2012" y="1109"/>
              <a:ext cx="86" cy="94"/>
            </a:xfrm>
            <a:prstGeom prst="ellipse">
              <a:avLst/>
            </a:prstGeom>
            <a:solidFill>
              <a:srgbClr val="FF0000"/>
            </a:solidFill>
            <a:ln w="3175">
              <a:solidFill>
                <a:srgbClr val="FF0000"/>
              </a:solidFill>
              <a:round/>
              <a:headEnd/>
              <a:tailEnd type="none" w="sm" len="lg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pt-BR" altLang="pt-BR" sz="2400">
                <a:latin typeface="Times New Roman" pitchFamily="18" charset="0"/>
              </a:endParaRPr>
            </a:p>
          </p:txBody>
        </p:sp>
        <p:sp>
          <p:nvSpPr>
            <p:cNvPr id="323" name="Oval 50"/>
            <p:cNvSpPr>
              <a:spLocks noChangeArrowheads="1"/>
            </p:cNvSpPr>
            <p:nvPr/>
          </p:nvSpPr>
          <p:spPr bwMode="auto">
            <a:xfrm>
              <a:off x="1463" y="853"/>
              <a:ext cx="86" cy="94"/>
            </a:xfrm>
            <a:prstGeom prst="ellipse">
              <a:avLst/>
            </a:prstGeom>
            <a:solidFill>
              <a:srgbClr val="FF0000"/>
            </a:solidFill>
            <a:ln w="3175">
              <a:solidFill>
                <a:srgbClr val="FF0000"/>
              </a:solidFill>
              <a:round/>
              <a:headEnd/>
              <a:tailEnd type="none" w="sm" len="lg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pt-BR" altLang="pt-BR" sz="2400">
                <a:latin typeface="Times New Roman" pitchFamily="18" charset="0"/>
              </a:endParaRPr>
            </a:p>
          </p:txBody>
        </p:sp>
        <p:sp>
          <p:nvSpPr>
            <p:cNvPr id="324" name="Oval 51"/>
            <p:cNvSpPr>
              <a:spLocks noChangeArrowheads="1"/>
            </p:cNvSpPr>
            <p:nvPr/>
          </p:nvSpPr>
          <p:spPr bwMode="auto">
            <a:xfrm>
              <a:off x="1508" y="1405"/>
              <a:ext cx="86" cy="94"/>
            </a:xfrm>
            <a:prstGeom prst="ellipse">
              <a:avLst/>
            </a:prstGeom>
            <a:solidFill>
              <a:srgbClr val="FF0000"/>
            </a:solidFill>
            <a:ln w="3175">
              <a:solidFill>
                <a:srgbClr val="FF0000"/>
              </a:solidFill>
              <a:round/>
              <a:headEnd/>
              <a:tailEnd type="none" w="sm" len="lg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pt-BR" altLang="pt-BR" sz="2400">
                <a:latin typeface="Times New Roman" pitchFamily="18" charset="0"/>
              </a:endParaRPr>
            </a:p>
          </p:txBody>
        </p:sp>
      </p:grpSp>
      <p:grpSp>
        <p:nvGrpSpPr>
          <p:cNvPr id="325" name="Group 42"/>
          <p:cNvGrpSpPr>
            <a:grpSpLocks/>
          </p:cNvGrpSpPr>
          <p:nvPr/>
        </p:nvGrpSpPr>
        <p:grpSpPr bwMode="auto">
          <a:xfrm rot="-2194215">
            <a:off x="1894909" y="4236876"/>
            <a:ext cx="468316" cy="439132"/>
            <a:chOff x="1367" y="825"/>
            <a:chExt cx="731" cy="688"/>
          </a:xfrm>
        </p:grpSpPr>
        <p:sp>
          <p:nvSpPr>
            <p:cNvPr id="326" name="Oval 43"/>
            <p:cNvSpPr>
              <a:spLocks noChangeArrowheads="1"/>
            </p:cNvSpPr>
            <p:nvPr/>
          </p:nvSpPr>
          <p:spPr bwMode="auto">
            <a:xfrm>
              <a:off x="1367" y="825"/>
              <a:ext cx="688" cy="688"/>
            </a:xfrm>
            <a:prstGeom prst="ellipse">
              <a:avLst/>
            </a:prstGeom>
            <a:noFill/>
            <a:ln w="3175">
              <a:solidFill>
                <a:srgbClr val="FF0000"/>
              </a:solidFill>
              <a:round/>
              <a:headEnd/>
              <a:tailEnd type="none" w="sm" len="lg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pt-BR" altLang="pt-BR" sz="2400">
                <a:latin typeface="Times New Roman" pitchFamily="18" charset="0"/>
              </a:endParaRPr>
            </a:p>
          </p:txBody>
        </p:sp>
        <p:sp>
          <p:nvSpPr>
            <p:cNvPr id="327" name="Oval 44"/>
            <p:cNvSpPr>
              <a:spLocks noChangeArrowheads="1"/>
            </p:cNvSpPr>
            <p:nvPr/>
          </p:nvSpPr>
          <p:spPr bwMode="auto">
            <a:xfrm>
              <a:off x="2012" y="1109"/>
              <a:ext cx="86" cy="94"/>
            </a:xfrm>
            <a:prstGeom prst="ellipse">
              <a:avLst/>
            </a:prstGeom>
            <a:solidFill>
              <a:srgbClr val="FF0000"/>
            </a:solidFill>
            <a:ln w="3175">
              <a:solidFill>
                <a:srgbClr val="FF0000"/>
              </a:solidFill>
              <a:round/>
              <a:headEnd/>
              <a:tailEnd type="none" w="sm" len="lg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pt-BR" altLang="pt-BR" sz="2400">
                <a:latin typeface="Times New Roman" pitchFamily="18" charset="0"/>
              </a:endParaRPr>
            </a:p>
          </p:txBody>
        </p:sp>
        <p:sp>
          <p:nvSpPr>
            <p:cNvPr id="328" name="Oval 45"/>
            <p:cNvSpPr>
              <a:spLocks noChangeArrowheads="1"/>
            </p:cNvSpPr>
            <p:nvPr/>
          </p:nvSpPr>
          <p:spPr bwMode="auto">
            <a:xfrm>
              <a:off x="1463" y="853"/>
              <a:ext cx="86" cy="94"/>
            </a:xfrm>
            <a:prstGeom prst="ellipse">
              <a:avLst/>
            </a:prstGeom>
            <a:solidFill>
              <a:srgbClr val="FF0000"/>
            </a:solidFill>
            <a:ln w="3175">
              <a:solidFill>
                <a:srgbClr val="FF0000"/>
              </a:solidFill>
              <a:round/>
              <a:headEnd/>
              <a:tailEnd type="none" w="sm" len="lg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pt-BR" altLang="pt-BR" sz="2400">
                <a:latin typeface="Times New Roman" pitchFamily="18" charset="0"/>
              </a:endParaRPr>
            </a:p>
          </p:txBody>
        </p:sp>
        <p:sp>
          <p:nvSpPr>
            <p:cNvPr id="329" name="Oval 46"/>
            <p:cNvSpPr>
              <a:spLocks noChangeArrowheads="1"/>
            </p:cNvSpPr>
            <p:nvPr/>
          </p:nvSpPr>
          <p:spPr bwMode="auto">
            <a:xfrm>
              <a:off x="1508" y="1405"/>
              <a:ext cx="86" cy="94"/>
            </a:xfrm>
            <a:prstGeom prst="ellipse">
              <a:avLst/>
            </a:prstGeom>
            <a:solidFill>
              <a:srgbClr val="FF0000"/>
            </a:solidFill>
            <a:ln w="3175">
              <a:solidFill>
                <a:srgbClr val="FF0000"/>
              </a:solidFill>
              <a:round/>
              <a:headEnd/>
              <a:tailEnd type="none" w="sm" len="lg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pt-BR" altLang="pt-BR" sz="2400">
                <a:latin typeface="Times New Roman" pitchFamily="18" charset="0"/>
              </a:endParaRPr>
            </a:p>
          </p:txBody>
        </p:sp>
      </p:grpSp>
      <p:sp>
        <p:nvSpPr>
          <p:cNvPr id="3" name="Elipse 2"/>
          <p:cNvSpPr/>
          <p:nvPr/>
        </p:nvSpPr>
        <p:spPr>
          <a:xfrm>
            <a:off x="6593788" y="421862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312" name="Conector reto 311"/>
          <p:cNvCxnSpPr/>
          <p:nvPr/>
        </p:nvCxnSpPr>
        <p:spPr>
          <a:xfrm>
            <a:off x="4131244" y="2841037"/>
            <a:ext cx="97993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0" name="Conector reto 329"/>
          <p:cNvCxnSpPr/>
          <p:nvPr/>
        </p:nvCxnSpPr>
        <p:spPr>
          <a:xfrm>
            <a:off x="7784063" y="3230033"/>
            <a:ext cx="10052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1" name="Conector reto 330"/>
          <p:cNvCxnSpPr/>
          <p:nvPr/>
        </p:nvCxnSpPr>
        <p:spPr>
          <a:xfrm>
            <a:off x="7792483" y="3348444"/>
            <a:ext cx="46455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2" name="Conector reto 331"/>
          <p:cNvCxnSpPr/>
          <p:nvPr/>
        </p:nvCxnSpPr>
        <p:spPr>
          <a:xfrm>
            <a:off x="7845547" y="3387914"/>
            <a:ext cx="50264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3" name="Conector reto 332"/>
          <p:cNvCxnSpPr/>
          <p:nvPr/>
        </p:nvCxnSpPr>
        <p:spPr>
          <a:xfrm flipH="1" flipV="1">
            <a:off x="7834122" y="3230034"/>
            <a:ext cx="4816" cy="29599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4" name="Conector reto 333"/>
          <p:cNvCxnSpPr/>
          <p:nvPr/>
        </p:nvCxnSpPr>
        <p:spPr>
          <a:xfrm flipV="1">
            <a:off x="7904724" y="3387914"/>
            <a:ext cx="0" cy="5350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5" name="Conector reto 334"/>
          <p:cNvCxnSpPr/>
          <p:nvPr/>
        </p:nvCxnSpPr>
        <p:spPr>
          <a:xfrm flipH="1" flipV="1">
            <a:off x="7907059" y="3441418"/>
            <a:ext cx="62758" cy="12737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6" name="Picture 2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4144" r="10111" b="7968"/>
          <a:stretch/>
        </p:blipFill>
        <p:spPr bwMode="auto">
          <a:xfrm rot="3190510">
            <a:off x="6187578" y="5515781"/>
            <a:ext cx="419903" cy="352936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3614107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2" dur="20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4" dur="1000" fill="hold"/>
                                        <p:tgtEl>
                                          <p:spTgt spid="3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6" dur="2000" fill="hold"/>
                                        <p:tgtEl>
                                          <p:spTgt spid="3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" dur="2000" fill="hold"/>
                                        <p:tgtEl>
                                          <p:spTgt spid="28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9" dur="2000" fill="hold"/>
                                        <p:tgtEl>
                                          <p:spTgt spid="28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" dur="2000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2" dur="2000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4" dur="2000" fill="hold"/>
                                        <p:tgtEl>
                                          <p:spTgt spid="29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5" dur="2000" fill="hold"/>
                                        <p:tgtEl>
                                          <p:spTgt spid="29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7" dur="200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8" dur="200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0" dur="2000" fill="hold"/>
                                        <p:tgtEl>
                                          <p:spTgt spid="29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31" dur="2000" fill="hold"/>
                                        <p:tgtEl>
                                          <p:spTgt spid="29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3" dur="2000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34" dur="2000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6" dur="2000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37" dur="2000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9" dur="2000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40" dur="2000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00"/>
                            </p:stCondLst>
                            <p:childTnLst>
                              <p:par>
                                <p:cTn id="4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000"/>
                            </p:stCondLst>
                            <p:childTnLst>
                              <p:par>
                                <p:cTn id="4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9" grpId="0" animBg="1"/>
      <p:bldP spid="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9" name="Shape 1519"/>
          <p:cNvSpPr txBox="1"/>
          <p:nvPr/>
        </p:nvSpPr>
        <p:spPr>
          <a:xfrm>
            <a:off x="360000" y="565347"/>
            <a:ext cx="6543826" cy="377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72000" anchor="b" anchorCtr="0">
            <a:noAutofit/>
          </a:bodyPr>
          <a:lstStyle/>
          <a:p>
            <a:pPr>
              <a:lnSpc>
                <a:spcPct val="90000"/>
              </a:lnSpc>
              <a:buClr>
                <a:srgbClr val="575756"/>
              </a:buClr>
              <a:buSzPts val="2200"/>
              <a:buFont typeface="Arial"/>
              <a:buNone/>
            </a:pPr>
            <a:r>
              <a:rPr lang="en-GB" sz="2200" b="1" dirty="0" smtClean="0">
                <a:solidFill>
                  <a:srgbClr val="575756"/>
                </a:solidFill>
                <a:ea typeface="Arial"/>
                <a:cs typeface="Arial"/>
                <a:sym typeface="Arial"/>
              </a:rPr>
              <a:t>VALEO TBS</a:t>
            </a:r>
            <a:endParaRPr lang="en-GB" sz="2200" b="1" dirty="0">
              <a:solidFill>
                <a:srgbClr val="575756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520" name="Shape 1520"/>
          <p:cNvSpPr/>
          <p:nvPr/>
        </p:nvSpPr>
        <p:spPr>
          <a:xfrm>
            <a:off x="-95000" y="1547500"/>
            <a:ext cx="191953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endParaRPr b="1" dirty="0">
              <a:solidFill>
                <a:srgbClr val="4B788C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3" name="CaixaDeTexto 2"/>
          <p:cNvSpPr txBox="1"/>
          <p:nvPr/>
        </p:nvSpPr>
        <p:spPr>
          <a:xfrm>
            <a:off x="864768" y="1253653"/>
            <a:ext cx="1018991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000" dirty="0" smtClean="0"/>
              <a:t>Acionando as teclas on/off</a:t>
            </a:r>
          </a:p>
          <a:p>
            <a:pPr algn="ctr"/>
            <a:r>
              <a:rPr lang="pt-BR" sz="6000" dirty="0" smtClean="0"/>
              <a:t>e ventilação baixa </a:t>
            </a:r>
            <a:endParaRPr lang="pt-BR" sz="6000" dirty="0"/>
          </a:p>
        </p:txBody>
      </p:sp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10379033" y="1023053"/>
            <a:ext cx="3924017" cy="2492526"/>
            <a:chOff x="7329" y="-2086"/>
            <a:chExt cx="3700" cy="1908"/>
          </a:xfrm>
        </p:grpSpPr>
        <p:pic>
          <p:nvPicPr>
            <p:cNvPr id="7171" name="Picture 3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10064" t="15247" r="74717" b="62072"/>
            <a:stretch/>
          </p:blipFill>
          <p:spPr bwMode="auto">
            <a:xfrm>
              <a:off x="7707" y="-1790"/>
              <a:ext cx="561" cy="4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Freeform 4"/>
            <p:cNvSpPr>
              <a:spLocks/>
            </p:cNvSpPr>
            <p:nvPr/>
          </p:nvSpPr>
          <p:spPr bwMode="auto">
            <a:xfrm>
              <a:off x="7329" y="-2086"/>
              <a:ext cx="3700" cy="1908"/>
            </a:xfrm>
            <a:custGeom>
              <a:avLst/>
              <a:gdLst>
                <a:gd name="T0" fmla="+- 0 7329 7329"/>
                <a:gd name="T1" fmla="*/ T0 w 3700"/>
                <a:gd name="T2" fmla="+- 0 -178 -2086"/>
                <a:gd name="T3" fmla="*/ -178 h 1908"/>
                <a:gd name="T4" fmla="+- 0 11029 7329"/>
                <a:gd name="T5" fmla="*/ T4 w 3700"/>
                <a:gd name="T6" fmla="+- 0 -178 -2086"/>
                <a:gd name="T7" fmla="*/ -178 h 1908"/>
                <a:gd name="T8" fmla="+- 0 11029 7329"/>
                <a:gd name="T9" fmla="*/ T8 w 3700"/>
                <a:gd name="T10" fmla="+- 0 -2086 -2086"/>
                <a:gd name="T11" fmla="*/ -2086 h 1908"/>
                <a:gd name="T12" fmla="+- 0 7329 7329"/>
                <a:gd name="T13" fmla="*/ T12 w 3700"/>
                <a:gd name="T14" fmla="+- 0 -2086 -2086"/>
                <a:gd name="T15" fmla="*/ -2086 h 1908"/>
                <a:gd name="T16" fmla="+- 0 7329 7329"/>
                <a:gd name="T17" fmla="*/ T16 w 3700"/>
                <a:gd name="T18" fmla="+- 0 -178 -2086"/>
                <a:gd name="T19" fmla="*/ -178 h 1908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3700" h="1908">
                  <a:moveTo>
                    <a:pt x="0" y="1908"/>
                  </a:moveTo>
                  <a:lnTo>
                    <a:pt x="3700" y="1908"/>
                  </a:lnTo>
                  <a:lnTo>
                    <a:pt x="3700" y="0"/>
                  </a:lnTo>
                  <a:lnTo>
                    <a:pt x="0" y="0"/>
                  </a:lnTo>
                  <a:lnTo>
                    <a:pt x="0" y="1908"/>
                  </a:lnTo>
                  <a:close/>
                </a:path>
              </a:pathLst>
            </a:custGeom>
            <a:noFill/>
            <a:ln w="9525">
              <a:noFill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</p:grpSp>
      <p:grpSp>
        <p:nvGrpSpPr>
          <p:cNvPr id="5" name="Group 6"/>
          <p:cNvGrpSpPr>
            <a:grpSpLocks/>
          </p:cNvGrpSpPr>
          <p:nvPr/>
        </p:nvGrpSpPr>
        <p:grpSpPr bwMode="auto">
          <a:xfrm>
            <a:off x="4399742" y="3710180"/>
            <a:ext cx="2339660" cy="422530"/>
            <a:chOff x="7336" y="-115"/>
            <a:chExt cx="3685" cy="665"/>
          </a:xfrm>
        </p:grpSpPr>
        <p:sp>
          <p:nvSpPr>
            <p:cNvPr id="6" name="Freeform 9"/>
            <p:cNvSpPr>
              <a:spLocks/>
            </p:cNvSpPr>
            <p:nvPr/>
          </p:nvSpPr>
          <p:spPr bwMode="auto">
            <a:xfrm>
              <a:off x="7336" y="-114"/>
              <a:ext cx="3685" cy="664"/>
            </a:xfrm>
            <a:custGeom>
              <a:avLst/>
              <a:gdLst>
                <a:gd name="T0" fmla="+- 0 7336 7336"/>
                <a:gd name="T1" fmla="*/ T0 w 3685"/>
                <a:gd name="T2" fmla="+- 0 550 -114"/>
                <a:gd name="T3" fmla="*/ 550 h 664"/>
                <a:gd name="T4" fmla="+- 0 11021 7336"/>
                <a:gd name="T5" fmla="*/ T4 w 3685"/>
                <a:gd name="T6" fmla="+- 0 550 -114"/>
                <a:gd name="T7" fmla="*/ 550 h 664"/>
                <a:gd name="T8" fmla="+- 0 11021 7336"/>
                <a:gd name="T9" fmla="*/ T8 w 3685"/>
                <a:gd name="T10" fmla="+- 0 -114 -114"/>
                <a:gd name="T11" fmla="*/ -114 h 664"/>
                <a:gd name="T12" fmla="+- 0 7336 7336"/>
                <a:gd name="T13" fmla="*/ T12 w 3685"/>
                <a:gd name="T14" fmla="+- 0 -114 -114"/>
                <a:gd name="T15" fmla="*/ -114 h 664"/>
                <a:gd name="T16" fmla="+- 0 7336 7336"/>
                <a:gd name="T17" fmla="*/ T16 w 3685"/>
                <a:gd name="T18" fmla="+- 0 550 -114"/>
                <a:gd name="T19" fmla="*/ 550 h 664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3685" h="664">
                  <a:moveTo>
                    <a:pt x="0" y="664"/>
                  </a:moveTo>
                  <a:lnTo>
                    <a:pt x="3685" y="664"/>
                  </a:lnTo>
                  <a:lnTo>
                    <a:pt x="3685" y="0"/>
                  </a:lnTo>
                  <a:lnTo>
                    <a:pt x="0" y="0"/>
                  </a:lnTo>
                  <a:lnTo>
                    <a:pt x="0" y="66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pic>
          <p:nvPicPr>
            <p:cNvPr id="7178" name="Picture 10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37" y="-115"/>
              <a:ext cx="3684" cy="6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3" name="Picture 2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58767" t="9918" r="24374" b="9433"/>
          <a:stretch/>
        </p:blipFill>
        <p:spPr bwMode="auto">
          <a:xfrm>
            <a:off x="9314121" y="2314543"/>
            <a:ext cx="744279" cy="18181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3289848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Espaço Reservado para Conteúdo 3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xmlns="" val="2147505900"/>
              </p:ext>
            </p:extLst>
          </p:nvPr>
        </p:nvGraphicFramePr>
        <p:xfrm>
          <a:off x="1709738" y="225425"/>
          <a:ext cx="8740775" cy="6176963"/>
        </p:xfrm>
        <a:graphic>
          <a:graphicData uri="http://schemas.openxmlformats.org/presentationml/2006/ole">
            <p:oleObj spid="_x0000_s8393" name="Acrobat Document" r:id="rId3" imgW="6856560" imgH="4824720" progId="AcroExch.Document.DC">
              <p:embed/>
            </p:oleObj>
          </a:graphicData>
        </a:graphic>
      </p:graphicFrame>
      <p:cxnSp>
        <p:nvCxnSpPr>
          <p:cNvPr id="5" name="Conector reto 4"/>
          <p:cNvCxnSpPr/>
          <p:nvPr/>
        </p:nvCxnSpPr>
        <p:spPr>
          <a:xfrm>
            <a:off x="2272030" y="4550410"/>
            <a:ext cx="0" cy="254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ector reto 5"/>
          <p:cNvCxnSpPr/>
          <p:nvPr/>
        </p:nvCxnSpPr>
        <p:spPr>
          <a:xfrm flipH="1">
            <a:off x="2149475" y="4808220"/>
            <a:ext cx="24511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to 6"/>
          <p:cNvCxnSpPr/>
          <p:nvPr/>
        </p:nvCxnSpPr>
        <p:spPr>
          <a:xfrm flipH="1">
            <a:off x="2098040" y="4808220"/>
            <a:ext cx="51435" cy="13843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to 7"/>
          <p:cNvCxnSpPr/>
          <p:nvPr/>
        </p:nvCxnSpPr>
        <p:spPr>
          <a:xfrm flipH="1">
            <a:off x="2343150" y="4808220"/>
            <a:ext cx="51435" cy="13843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to 8"/>
          <p:cNvCxnSpPr/>
          <p:nvPr/>
        </p:nvCxnSpPr>
        <p:spPr>
          <a:xfrm flipH="1">
            <a:off x="2222869" y="4808220"/>
            <a:ext cx="51435" cy="13843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to 9"/>
          <p:cNvCxnSpPr/>
          <p:nvPr/>
        </p:nvCxnSpPr>
        <p:spPr>
          <a:xfrm>
            <a:off x="2154953" y="5786510"/>
            <a:ext cx="0" cy="281305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to 10"/>
          <p:cNvCxnSpPr/>
          <p:nvPr/>
        </p:nvCxnSpPr>
        <p:spPr>
          <a:xfrm>
            <a:off x="2149475" y="6069783"/>
            <a:ext cx="7496943" cy="27305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to 11"/>
          <p:cNvCxnSpPr/>
          <p:nvPr/>
        </p:nvCxnSpPr>
        <p:spPr>
          <a:xfrm flipH="1">
            <a:off x="2830198" y="5781338"/>
            <a:ext cx="2540" cy="285115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to 12"/>
          <p:cNvCxnSpPr/>
          <p:nvPr/>
        </p:nvCxnSpPr>
        <p:spPr>
          <a:xfrm flipH="1">
            <a:off x="3475657" y="5780304"/>
            <a:ext cx="2540" cy="285115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to 13"/>
          <p:cNvCxnSpPr/>
          <p:nvPr/>
        </p:nvCxnSpPr>
        <p:spPr>
          <a:xfrm flipH="1">
            <a:off x="4153787" y="5780201"/>
            <a:ext cx="2540" cy="285115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to 14"/>
          <p:cNvCxnSpPr/>
          <p:nvPr/>
        </p:nvCxnSpPr>
        <p:spPr>
          <a:xfrm flipH="1">
            <a:off x="4792377" y="5785383"/>
            <a:ext cx="2540" cy="285115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to 15"/>
          <p:cNvCxnSpPr/>
          <p:nvPr/>
        </p:nvCxnSpPr>
        <p:spPr>
          <a:xfrm flipH="1">
            <a:off x="5467113" y="5780843"/>
            <a:ext cx="2540" cy="285115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luxograma: Conector 17"/>
          <p:cNvSpPr/>
          <p:nvPr/>
        </p:nvSpPr>
        <p:spPr>
          <a:xfrm flipV="1">
            <a:off x="5440411" y="6051046"/>
            <a:ext cx="45085" cy="45085"/>
          </a:xfrm>
          <a:prstGeom prst="flowChartConnector">
            <a:avLst/>
          </a:prstGeom>
          <a:solidFill>
            <a:srgbClr val="92D05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pt-BR"/>
          </a:p>
        </p:txBody>
      </p:sp>
      <p:sp>
        <p:nvSpPr>
          <p:cNvPr id="19" name="Fluxograma: Conector 18"/>
          <p:cNvSpPr/>
          <p:nvPr/>
        </p:nvSpPr>
        <p:spPr>
          <a:xfrm flipV="1">
            <a:off x="4769833" y="6051274"/>
            <a:ext cx="45085" cy="45085"/>
          </a:xfrm>
          <a:prstGeom prst="flowChartConnector">
            <a:avLst/>
          </a:prstGeom>
          <a:solidFill>
            <a:srgbClr val="92D05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pt-BR"/>
          </a:p>
        </p:txBody>
      </p:sp>
      <p:sp>
        <p:nvSpPr>
          <p:cNvPr id="20" name="Fluxograma: Conector 19"/>
          <p:cNvSpPr/>
          <p:nvPr/>
        </p:nvSpPr>
        <p:spPr>
          <a:xfrm flipV="1">
            <a:off x="4131244" y="6051045"/>
            <a:ext cx="45085" cy="45085"/>
          </a:xfrm>
          <a:prstGeom prst="flowChartConnector">
            <a:avLst/>
          </a:prstGeom>
          <a:solidFill>
            <a:srgbClr val="92D05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pt-BR"/>
          </a:p>
        </p:txBody>
      </p:sp>
      <p:sp>
        <p:nvSpPr>
          <p:cNvPr id="21" name="Fluxograma: Conector 20"/>
          <p:cNvSpPr/>
          <p:nvPr/>
        </p:nvSpPr>
        <p:spPr>
          <a:xfrm flipV="1">
            <a:off x="3455654" y="6043414"/>
            <a:ext cx="45719" cy="45719"/>
          </a:xfrm>
          <a:prstGeom prst="flowChartConnector">
            <a:avLst/>
          </a:prstGeom>
          <a:solidFill>
            <a:srgbClr val="92D05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pt-BR"/>
          </a:p>
        </p:txBody>
      </p:sp>
      <p:sp>
        <p:nvSpPr>
          <p:cNvPr id="22" name="Fluxograma: Conector 21"/>
          <p:cNvSpPr/>
          <p:nvPr/>
        </p:nvSpPr>
        <p:spPr>
          <a:xfrm flipV="1">
            <a:off x="2810195" y="6052003"/>
            <a:ext cx="45085" cy="45085"/>
          </a:xfrm>
          <a:prstGeom prst="flowChartConnector">
            <a:avLst/>
          </a:prstGeom>
          <a:solidFill>
            <a:srgbClr val="92D05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pt-BR"/>
          </a:p>
        </p:txBody>
      </p:sp>
      <p:cxnSp>
        <p:nvCxnSpPr>
          <p:cNvPr id="23" name="Conector reto 22"/>
          <p:cNvCxnSpPr/>
          <p:nvPr/>
        </p:nvCxnSpPr>
        <p:spPr>
          <a:xfrm>
            <a:off x="6354242" y="5730003"/>
            <a:ext cx="0" cy="716015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to 24"/>
          <p:cNvCxnSpPr/>
          <p:nvPr/>
        </p:nvCxnSpPr>
        <p:spPr>
          <a:xfrm>
            <a:off x="7969818" y="5841766"/>
            <a:ext cx="0" cy="255322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to 25"/>
          <p:cNvCxnSpPr/>
          <p:nvPr/>
        </p:nvCxnSpPr>
        <p:spPr>
          <a:xfrm>
            <a:off x="6225654" y="6446018"/>
            <a:ext cx="257175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to 26"/>
          <p:cNvCxnSpPr/>
          <p:nvPr/>
        </p:nvCxnSpPr>
        <p:spPr>
          <a:xfrm flipH="1">
            <a:off x="6406629" y="6446018"/>
            <a:ext cx="76200" cy="12827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to 27"/>
          <p:cNvCxnSpPr/>
          <p:nvPr/>
        </p:nvCxnSpPr>
        <p:spPr>
          <a:xfrm flipH="1">
            <a:off x="6278042" y="6446514"/>
            <a:ext cx="76200" cy="12827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reto 28"/>
          <p:cNvCxnSpPr/>
          <p:nvPr/>
        </p:nvCxnSpPr>
        <p:spPr>
          <a:xfrm flipH="1">
            <a:off x="6156288" y="6446514"/>
            <a:ext cx="76200" cy="12827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Fluxograma: Conector 29"/>
          <p:cNvSpPr/>
          <p:nvPr/>
        </p:nvSpPr>
        <p:spPr>
          <a:xfrm flipV="1">
            <a:off x="6331698" y="6060415"/>
            <a:ext cx="45085" cy="45085"/>
          </a:xfrm>
          <a:prstGeom prst="flowChartConnector">
            <a:avLst/>
          </a:prstGeom>
          <a:solidFill>
            <a:srgbClr val="92D05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pt-BR"/>
          </a:p>
        </p:txBody>
      </p:sp>
      <p:cxnSp>
        <p:nvCxnSpPr>
          <p:cNvPr id="31" name="Conector reto 30"/>
          <p:cNvCxnSpPr/>
          <p:nvPr/>
        </p:nvCxnSpPr>
        <p:spPr>
          <a:xfrm>
            <a:off x="7170191" y="5844520"/>
            <a:ext cx="3810" cy="244475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ctor reto 32"/>
          <p:cNvCxnSpPr/>
          <p:nvPr/>
        </p:nvCxnSpPr>
        <p:spPr>
          <a:xfrm>
            <a:off x="8811234" y="5852613"/>
            <a:ext cx="3810" cy="244475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to 33"/>
          <p:cNvCxnSpPr/>
          <p:nvPr/>
        </p:nvCxnSpPr>
        <p:spPr>
          <a:xfrm>
            <a:off x="9639179" y="5858333"/>
            <a:ext cx="3810" cy="244475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Fluxograma: Conector 34"/>
          <p:cNvSpPr/>
          <p:nvPr/>
        </p:nvSpPr>
        <p:spPr>
          <a:xfrm flipV="1">
            <a:off x="7151458" y="6063222"/>
            <a:ext cx="45085" cy="45085"/>
          </a:xfrm>
          <a:prstGeom prst="flowChartConnector">
            <a:avLst/>
          </a:prstGeom>
          <a:solidFill>
            <a:srgbClr val="92D05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pt-BR"/>
          </a:p>
        </p:txBody>
      </p:sp>
      <p:sp>
        <p:nvSpPr>
          <p:cNvPr id="36" name="Fluxograma: Conector 35"/>
          <p:cNvSpPr/>
          <p:nvPr/>
        </p:nvSpPr>
        <p:spPr>
          <a:xfrm flipV="1">
            <a:off x="7947275" y="6066453"/>
            <a:ext cx="45085" cy="45085"/>
          </a:xfrm>
          <a:prstGeom prst="flowChartConnector">
            <a:avLst/>
          </a:prstGeom>
          <a:solidFill>
            <a:srgbClr val="92D05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pt-BR"/>
          </a:p>
        </p:txBody>
      </p:sp>
      <p:sp>
        <p:nvSpPr>
          <p:cNvPr id="37" name="Fluxograma: Conector 36"/>
          <p:cNvSpPr/>
          <p:nvPr/>
        </p:nvSpPr>
        <p:spPr>
          <a:xfrm flipV="1">
            <a:off x="8792501" y="6070498"/>
            <a:ext cx="45085" cy="45085"/>
          </a:xfrm>
          <a:prstGeom prst="flowChartConnector">
            <a:avLst/>
          </a:prstGeom>
          <a:solidFill>
            <a:srgbClr val="92D05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pt-BR"/>
          </a:p>
        </p:txBody>
      </p:sp>
      <p:cxnSp>
        <p:nvCxnSpPr>
          <p:cNvPr id="39" name="Conector reto 38"/>
          <p:cNvCxnSpPr/>
          <p:nvPr/>
        </p:nvCxnSpPr>
        <p:spPr>
          <a:xfrm flipH="1">
            <a:off x="4399217" y="2165350"/>
            <a:ext cx="2540" cy="3175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ector reto 39"/>
          <p:cNvCxnSpPr/>
          <p:nvPr/>
        </p:nvCxnSpPr>
        <p:spPr>
          <a:xfrm flipH="1">
            <a:off x="4308792" y="2159000"/>
            <a:ext cx="219075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ector reto 41"/>
          <p:cNvCxnSpPr/>
          <p:nvPr/>
        </p:nvCxnSpPr>
        <p:spPr>
          <a:xfrm flipH="1">
            <a:off x="4527867" y="2023745"/>
            <a:ext cx="80010" cy="141605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ector reto 42"/>
          <p:cNvCxnSpPr/>
          <p:nvPr/>
        </p:nvCxnSpPr>
        <p:spPr>
          <a:xfrm flipH="1">
            <a:off x="4397342" y="2029404"/>
            <a:ext cx="80010" cy="141605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ector reto 43"/>
          <p:cNvCxnSpPr/>
          <p:nvPr/>
        </p:nvCxnSpPr>
        <p:spPr>
          <a:xfrm flipH="1">
            <a:off x="4308226" y="2022074"/>
            <a:ext cx="80010" cy="141605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Imagem 40" descr="Image result for fusivel automotivo 10A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3188" t="23250" r="23378" b="22024"/>
          <a:stretch/>
        </p:blipFill>
        <p:spPr bwMode="auto">
          <a:xfrm rot="15198966">
            <a:off x="3026385" y="627961"/>
            <a:ext cx="403860" cy="40068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 xmlns=""/>
            </a:ext>
          </a:extLst>
        </p:spPr>
      </p:pic>
      <p:cxnSp>
        <p:nvCxnSpPr>
          <p:cNvPr id="45" name="Conector reto 44"/>
          <p:cNvCxnSpPr/>
          <p:nvPr/>
        </p:nvCxnSpPr>
        <p:spPr>
          <a:xfrm>
            <a:off x="5756259" y="862715"/>
            <a:ext cx="0" cy="43307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reto 45"/>
          <p:cNvCxnSpPr/>
          <p:nvPr/>
        </p:nvCxnSpPr>
        <p:spPr>
          <a:xfrm>
            <a:off x="5656655" y="1301591"/>
            <a:ext cx="19558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ector reto 46"/>
          <p:cNvCxnSpPr/>
          <p:nvPr/>
        </p:nvCxnSpPr>
        <p:spPr>
          <a:xfrm flipH="1">
            <a:off x="5796058" y="1304560"/>
            <a:ext cx="48260" cy="15494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ector reto 47"/>
          <p:cNvCxnSpPr/>
          <p:nvPr/>
        </p:nvCxnSpPr>
        <p:spPr>
          <a:xfrm flipH="1">
            <a:off x="5706185" y="1304560"/>
            <a:ext cx="48260" cy="15494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reto 48"/>
          <p:cNvCxnSpPr/>
          <p:nvPr/>
        </p:nvCxnSpPr>
        <p:spPr>
          <a:xfrm flipH="1">
            <a:off x="5608395" y="1304560"/>
            <a:ext cx="48260" cy="15494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ector reto 51"/>
          <p:cNvCxnSpPr/>
          <p:nvPr/>
        </p:nvCxnSpPr>
        <p:spPr>
          <a:xfrm flipH="1">
            <a:off x="4396677" y="2476500"/>
            <a:ext cx="2540" cy="2336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ector reto 52"/>
          <p:cNvCxnSpPr/>
          <p:nvPr/>
        </p:nvCxnSpPr>
        <p:spPr>
          <a:xfrm>
            <a:off x="4649343" y="3001280"/>
            <a:ext cx="0" cy="147401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ector reto 53"/>
          <p:cNvCxnSpPr/>
          <p:nvPr/>
        </p:nvCxnSpPr>
        <p:spPr>
          <a:xfrm flipH="1">
            <a:off x="4388236" y="2710100"/>
            <a:ext cx="27042" cy="58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ector reto 57"/>
          <p:cNvCxnSpPr/>
          <p:nvPr/>
        </p:nvCxnSpPr>
        <p:spPr>
          <a:xfrm flipH="1">
            <a:off x="4649343" y="3006279"/>
            <a:ext cx="100884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ector reto 59"/>
          <p:cNvCxnSpPr/>
          <p:nvPr/>
        </p:nvCxnSpPr>
        <p:spPr>
          <a:xfrm flipH="1">
            <a:off x="4364836" y="2705778"/>
            <a:ext cx="100884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ector reto 60"/>
          <p:cNvCxnSpPr/>
          <p:nvPr/>
        </p:nvCxnSpPr>
        <p:spPr>
          <a:xfrm flipH="1">
            <a:off x="4423826" y="2711781"/>
            <a:ext cx="27042" cy="58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ector reto 61"/>
          <p:cNvCxnSpPr/>
          <p:nvPr/>
        </p:nvCxnSpPr>
        <p:spPr>
          <a:xfrm flipH="1">
            <a:off x="4345843" y="2703159"/>
            <a:ext cx="27042" cy="58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ector reto 62"/>
          <p:cNvCxnSpPr/>
          <p:nvPr/>
        </p:nvCxnSpPr>
        <p:spPr>
          <a:xfrm flipH="1">
            <a:off x="4598901" y="3148681"/>
            <a:ext cx="100884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ector reto 63"/>
          <p:cNvCxnSpPr/>
          <p:nvPr/>
        </p:nvCxnSpPr>
        <p:spPr>
          <a:xfrm flipH="1">
            <a:off x="4669305" y="3142905"/>
            <a:ext cx="27042" cy="58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ector reto 64"/>
          <p:cNvCxnSpPr/>
          <p:nvPr/>
        </p:nvCxnSpPr>
        <p:spPr>
          <a:xfrm flipH="1">
            <a:off x="4629596" y="3148681"/>
            <a:ext cx="20004" cy="52624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ector reto 69"/>
          <p:cNvCxnSpPr/>
          <p:nvPr/>
        </p:nvCxnSpPr>
        <p:spPr>
          <a:xfrm flipH="1">
            <a:off x="4571859" y="3145793"/>
            <a:ext cx="27042" cy="58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ector reto 71"/>
          <p:cNvCxnSpPr/>
          <p:nvPr/>
        </p:nvCxnSpPr>
        <p:spPr>
          <a:xfrm>
            <a:off x="3601009" y="4505453"/>
            <a:ext cx="0" cy="91796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ector reto 74"/>
          <p:cNvCxnSpPr/>
          <p:nvPr/>
        </p:nvCxnSpPr>
        <p:spPr>
          <a:xfrm flipH="1">
            <a:off x="3575176" y="4595182"/>
            <a:ext cx="83352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ector reto 78"/>
          <p:cNvCxnSpPr/>
          <p:nvPr/>
        </p:nvCxnSpPr>
        <p:spPr>
          <a:xfrm flipH="1">
            <a:off x="3635578" y="4585614"/>
            <a:ext cx="18728" cy="55466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ector reto 81"/>
          <p:cNvCxnSpPr/>
          <p:nvPr/>
        </p:nvCxnSpPr>
        <p:spPr>
          <a:xfrm flipH="1">
            <a:off x="3594970" y="4595182"/>
            <a:ext cx="17694" cy="45898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ector reto 86"/>
          <p:cNvCxnSpPr/>
          <p:nvPr/>
        </p:nvCxnSpPr>
        <p:spPr>
          <a:xfrm flipH="1">
            <a:off x="3557392" y="4585614"/>
            <a:ext cx="17784" cy="55466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ector reto 89"/>
          <p:cNvCxnSpPr/>
          <p:nvPr/>
        </p:nvCxnSpPr>
        <p:spPr>
          <a:xfrm>
            <a:off x="4099671" y="4500294"/>
            <a:ext cx="0" cy="91796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Conector reto 90"/>
          <p:cNvCxnSpPr/>
          <p:nvPr/>
        </p:nvCxnSpPr>
        <p:spPr>
          <a:xfrm flipH="1">
            <a:off x="4072268" y="4593813"/>
            <a:ext cx="80322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ector reto 92"/>
          <p:cNvCxnSpPr/>
          <p:nvPr/>
        </p:nvCxnSpPr>
        <p:spPr>
          <a:xfrm flipH="1">
            <a:off x="4045907" y="4585614"/>
            <a:ext cx="26361" cy="55466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ector reto 94"/>
          <p:cNvCxnSpPr/>
          <p:nvPr/>
        </p:nvCxnSpPr>
        <p:spPr>
          <a:xfrm flipH="1">
            <a:off x="4090537" y="4595182"/>
            <a:ext cx="18269" cy="45898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Conector reto 97"/>
          <p:cNvCxnSpPr/>
          <p:nvPr/>
        </p:nvCxnSpPr>
        <p:spPr>
          <a:xfrm flipH="1">
            <a:off x="4131244" y="4585614"/>
            <a:ext cx="21346" cy="55466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Conector reto 99"/>
          <p:cNvCxnSpPr/>
          <p:nvPr/>
        </p:nvCxnSpPr>
        <p:spPr>
          <a:xfrm>
            <a:off x="4593426" y="4507223"/>
            <a:ext cx="0" cy="91796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Conector reto 100"/>
          <p:cNvCxnSpPr/>
          <p:nvPr/>
        </p:nvCxnSpPr>
        <p:spPr>
          <a:xfrm flipH="1">
            <a:off x="4540513" y="4589633"/>
            <a:ext cx="105465" cy="1342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ector reto 102"/>
          <p:cNvCxnSpPr/>
          <p:nvPr/>
        </p:nvCxnSpPr>
        <p:spPr>
          <a:xfrm flipH="1">
            <a:off x="4523580" y="4596819"/>
            <a:ext cx="18783" cy="45898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onector reto 104"/>
          <p:cNvCxnSpPr/>
          <p:nvPr/>
        </p:nvCxnSpPr>
        <p:spPr>
          <a:xfrm flipH="1">
            <a:off x="4566204" y="4598528"/>
            <a:ext cx="22498" cy="44529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Conector reto 106"/>
          <p:cNvCxnSpPr/>
          <p:nvPr/>
        </p:nvCxnSpPr>
        <p:spPr>
          <a:xfrm flipH="1">
            <a:off x="4615429" y="4592951"/>
            <a:ext cx="14610" cy="47267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onector reto 108"/>
          <p:cNvCxnSpPr/>
          <p:nvPr/>
        </p:nvCxnSpPr>
        <p:spPr>
          <a:xfrm>
            <a:off x="5198466" y="4507223"/>
            <a:ext cx="0" cy="8241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onector reto 110"/>
          <p:cNvCxnSpPr/>
          <p:nvPr/>
        </p:nvCxnSpPr>
        <p:spPr>
          <a:xfrm flipH="1">
            <a:off x="5123373" y="4590975"/>
            <a:ext cx="130313" cy="2839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Conector reto 112"/>
          <p:cNvCxnSpPr/>
          <p:nvPr/>
        </p:nvCxnSpPr>
        <p:spPr>
          <a:xfrm flipH="1">
            <a:off x="5118098" y="4596942"/>
            <a:ext cx="21430" cy="56053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onector reto 114"/>
          <p:cNvCxnSpPr/>
          <p:nvPr/>
        </p:nvCxnSpPr>
        <p:spPr>
          <a:xfrm flipH="1">
            <a:off x="5172245" y="4598848"/>
            <a:ext cx="16284" cy="42061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Conector reto 119"/>
          <p:cNvCxnSpPr/>
          <p:nvPr/>
        </p:nvCxnSpPr>
        <p:spPr>
          <a:xfrm flipH="1">
            <a:off x="5224219" y="4591741"/>
            <a:ext cx="17951" cy="56053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Conector reto 128"/>
          <p:cNvCxnSpPr/>
          <p:nvPr/>
        </p:nvCxnSpPr>
        <p:spPr>
          <a:xfrm>
            <a:off x="5708424" y="4509775"/>
            <a:ext cx="0" cy="91796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ector reto 129"/>
          <p:cNvCxnSpPr/>
          <p:nvPr/>
        </p:nvCxnSpPr>
        <p:spPr>
          <a:xfrm flipH="1" flipV="1">
            <a:off x="5656655" y="4588253"/>
            <a:ext cx="99604" cy="2722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Conector reto 132"/>
          <p:cNvCxnSpPr/>
          <p:nvPr/>
        </p:nvCxnSpPr>
        <p:spPr>
          <a:xfrm flipH="1">
            <a:off x="5730315" y="4585027"/>
            <a:ext cx="25944" cy="56053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Conector reto 134"/>
          <p:cNvCxnSpPr/>
          <p:nvPr/>
        </p:nvCxnSpPr>
        <p:spPr>
          <a:xfrm flipH="1">
            <a:off x="5644590" y="4592971"/>
            <a:ext cx="24130" cy="45898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Conector reto 136"/>
          <p:cNvCxnSpPr/>
          <p:nvPr/>
        </p:nvCxnSpPr>
        <p:spPr>
          <a:xfrm flipH="1">
            <a:off x="5686425" y="4590761"/>
            <a:ext cx="17946" cy="50319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Conector reto 138"/>
          <p:cNvCxnSpPr/>
          <p:nvPr/>
        </p:nvCxnSpPr>
        <p:spPr>
          <a:xfrm>
            <a:off x="6192942" y="4509546"/>
            <a:ext cx="0" cy="91796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Conector reto 139"/>
          <p:cNvCxnSpPr/>
          <p:nvPr/>
        </p:nvCxnSpPr>
        <p:spPr>
          <a:xfrm flipH="1" flipV="1">
            <a:off x="6145311" y="4595803"/>
            <a:ext cx="109237" cy="666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Conector reto 144"/>
          <p:cNvCxnSpPr/>
          <p:nvPr/>
        </p:nvCxnSpPr>
        <p:spPr>
          <a:xfrm flipH="1">
            <a:off x="6134334" y="4588434"/>
            <a:ext cx="21954" cy="64718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Conector reto 147"/>
          <p:cNvCxnSpPr/>
          <p:nvPr/>
        </p:nvCxnSpPr>
        <p:spPr>
          <a:xfrm flipH="1">
            <a:off x="6173190" y="4598355"/>
            <a:ext cx="21610" cy="53226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onector reto 149"/>
          <p:cNvCxnSpPr/>
          <p:nvPr/>
        </p:nvCxnSpPr>
        <p:spPr>
          <a:xfrm flipH="1">
            <a:off x="6225654" y="4592971"/>
            <a:ext cx="22060" cy="62687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Conector reto 153"/>
          <p:cNvCxnSpPr/>
          <p:nvPr/>
        </p:nvCxnSpPr>
        <p:spPr>
          <a:xfrm>
            <a:off x="6817297" y="4504512"/>
            <a:ext cx="0" cy="91796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Conector reto 154"/>
          <p:cNvCxnSpPr/>
          <p:nvPr/>
        </p:nvCxnSpPr>
        <p:spPr>
          <a:xfrm flipH="1" flipV="1">
            <a:off x="6776659" y="4592090"/>
            <a:ext cx="96518" cy="1724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Conector reto 158"/>
          <p:cNvCxnSpPr/>
          <p:nvPr/>
        </p:nvCxnSpPr>
        <p:spPr>
          <a:xfrm flipH="1">
            <a:off x="6748609" y="4585027"/>
            <a:ext cx="28050" cy="54684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Conector reto 160"/>
          <p:cNvCxnSpPr/>
          <p:nvPr/>
        </p:nvCxnSpPr>
        <p:spPr>
          <a:xfrm flipH="1">
            <a:off x="6796978" y="4595182"/>
            <a:ext cx="20319" cy="45898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Conector reto 163"/>
          <p:cNvCxnSpPr/>
          <p:nvPr/>
        </p:nvCxnSpPr>
        <p:spPr>
          <a:xfrm flipH="1">
            <a:off x="6846780" y="4592090"/>
            <a:ext cx="20288" cy="4899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Conector reto 165"/>
          <p:cNvCxnSpPr/>
          <p:nvPr/>
        </p:nvCxnSpPr>
        <p:spPr>
          <a:xfrm>
            <a:off x="7429701" y="4508754"/>
            <a:ext cx="0" cy="91796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Conector reto 166"/>
          <p:cNvCxnSpPr/>
          <p:nvPr/>
        </p:nvCxnSpPr>
        <p:spPr>
          <a:xfrm>
            <a:off x="7846828" y="4512257"/>
            <a:ext cx="0" cy="77376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Conector reto 168"/>
          <p:cNvCxnSpPr/>
          <p:nvPr/>
        </p:nvCxnSpPr>
        <p:spPr>
          <a:xfrm flipH="1" flipV="1">
            <a:off x="7379713" y="4593814"/>
            <a:ext cx="106586" cy="1247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Conector reto 172"/>
          <p:cNvCxnSpPr/>
          <p:nvPr/>
        </p:nvCxnSpPr>
        <p:spPr>
          <a:xfrm flipH="1">
            <a:off x="7357274" y="4590039"/>
            <a:ext cx="24745" cy="59458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Conector reto 175"/>
          <p:cNvCxnSpPr/>
          <p:nvPr/>
        </p:nvCxnSpPr>
        <p:spPr>
          <a:xfrm flipH="1">
            <a:off x="7404208" y="4592090"/>
            <a:ext cx="22189" cy="57407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Conector reto 178"/>
          <p:cNvCxnSpPr/>
          <p:nvPr/>
        </p:nvCxnSpPr>
        <p:spPr>
          <a:xfrm flipH="1">
            <a:off x="7452640" y="4595182"/>
            <a:ext cx="27550" cy="54315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Conector reto 180"/>
          <p:cNvCxnSpPr/>
          <p:nvPr/>
        </p:nvCxnSpPr>
        <p:spPr>
          <a:xfrm>
            <a:off x="8676015" y="4512663"/>
            <a:ext cx="0" cy="77376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Conector reto 181"/>
          <p:cNvCxnSpPr/>
          <p:nvPr/>
        </p:nvCxnSpPr>
        <p:spPr>
          <a:xfrm>
            <a:off x="7806495" y="4583651"/>
            <a:ext cx="86516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Conector reto 183"/>
          <p:cNvCxnSpPr/>
          <p:nvPr/>
        </p:nvCxnSpPr>
        <p:spPr>
          <a:xfrm flipH="1">
            <a:off x="7775205" y="4574484"/>
            <a:ext cx="28922" cy="75013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Conector reto 185"/>
          <p:cNvCxnSpPr/>
          <p:nvPr/>
        </p:nvCxnSpPr>
        <p:spPr>
          <a:xfrm flipH="1">
            <a:off x="7828498" y="4585614"/>
            <a:ext cx="21255" cy="63883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Conector reto 187"/>
          <p:cNvCxnSpPr/>
          <p:nvPr/>
        </p:nvCxnSpPr>
        <p:spPr>
          <a:xfrm flipH="1">
            <a:off x="7873372" y="4573681"/>
            <a:ext cx="22439" cy="77376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Conector reto 190"/>
          <p:cNvCxnSpPr/>
          <p:nvPr/>
        </p:nvCxnSpPr>
        <p:spPr>
          <a:xfrm>
            <a:off x="8263694" y="4509775"/>
            <a:ext cx="0" cy="77376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Conector reto 196"/>
          <p:cNvCxnSpPr/>
          <p:nvPr/>
        </p:nvCxnSpPr>
        <p:spPr>
          <a:xfrm>
            <a:off x="8220187" y="4595803"/>
            <a:ext cx="86516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Conector reto 197"/>
          <p:cNvCxnSpPr/>
          <p:nvPr/>
        </p:nvCxnSpPr>
        <p:spPr>
          <a:xfrm>
            <a:off x="8634812" y="4595803"/>
            <a:ext cx="86516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Conector reto 198"/>
          <p:cNvCxnSpPr/>
          <p:nvPr/>
        </p:nvCxnSpPr>
        <p:spPr>
          <a:xfrm flipV="1">
            <a:off x="8198746" y="4590039"/>
            <a:ext cx="21441" cy="4883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Conector reto 200"/>
          <p:cNvCxnSpPr/>
          <p:nvPr/>
        </p:nvCxnSpPr>
        <p:spPr>
          <a:xfrm flipH="1">
            <a:off x="8241006" y="4586946"/>
            <a:ext cx="22440" cy="47204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Conector reto 202"/>
          <p:cNvCxnSpPr/>
          <p:nvPr/>
        </p:nvCxnSpPr>
        <p:spPr>
          <a:xfrm flipH="1">
            <a:off x="8284264" y="4590975"/>
            <a:ext cx="22440" cy="50105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Conector reto 204"/>
          <p:cNvCxnSpPr/>
          <p:nvPr/>
        </p:nvCxnSpPr>
        <p:spPr>
          <a:xfrm flipH="1">
            <a:off x="8629202" y="4590975"/>
            <a:ext cx="11221" cy="47894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Conector reto 206"/>
          <p:cNvCxnSpPr/>
          <p:nvPr/>
        </p:nvCxnSpPr>
        <p:spPr>
          <a:xfrm flipH="1">
            <a:off x="8676014" y="4593814"/>
            <a:ext cx="11221" cy="47266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Conector reto 208"/>
          <p:cNvCxnSpPr/>
          <p:nvPr/>
        </p:nvCxnSpPr>
        <p:spPr>
          <a:xfrm flipH="1">
            <a:off x="8713662" y="4586946"/>
            <a:ext cx="11221" cy="59856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Conector reto 214"/>
          <p:cNvCxnSpPr/>
          <p:nvPr/>
        </p:nvCxnSpPr>
        <p:spPr>
          <a:xfrm>
            <a:off x="7386982" y="3870579"/>
            <a:ext cx="0" cy="129921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Conector reto 216"/>
          <p:cNvCxnSpPr/>
          <p:nvPr/>
        </p:nvCxnSpPr>
        <p:spPr>
          <a:xfrm>
            <a:off x="7806495" y="3870579"/>
            <a:ext cx="0" cy="129921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Conector reto 217"/>
          <p:cNvCxnSpPr/>
          <p:nvPr/>
        </p:nvCxnSpPr>
        <p:spPr>
          <a:xfrm>
            <a:off x="8220187" y="3867530"/>
            <a:ext cx="0" cy="129921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Conector reto 218"/>
          <p:cNvCxnSpPr/>
          <p:nvPr/>
        </p:nvCxnSpPr>
        <p:spPr>
          <a:xfrm>
            <a:off x="8643149" y="3862100"/>
            <a:ext cx="0" cy="129921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Conector reto 219"/>
          <p:cNvCxnSpPr/>
          <p:nvPr/>
        </p:nvCxnSpPr>
        <p:spPr>
          <a:xfrm>
            <a:off x="7404208" y="3797139"/>
            <a:ext cx="28798" cy="64961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Conector reto 221"/>
          <p:cNvCxnSpPr/>
          <p:nvPr/>
        </p:nvCxnSpPr>
        <p:spPr>
          <a:xfrm flipH="1">
            <a:off x="7329488" y="3862100"/>
            <a:ext cx="100213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Conector reto 223"/>
          <p:cNvCxnSpPr/>
          <p:nvPr/>
        </p:nvCxnSpPr>
        <p:spPr>
          <a:xfrm>
            <a:off x="7308056" y="3802569"/>
            <a:ext cx="24158" cy="64961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Conector reto 227"/>
          <p:cNvCxnSpPr/>
          <p:nvPr/>
        </p:nvCxnSpPr>
        <p:spPr>
          <a:xfrm>
            <a:off x="7357274" y="3802569"/>
            <a:ext cx="22439" cy="5172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Conector reto 229"/>
          <p:cNvCxnSpPr/>
          <p:nvPr/>
        </p:nvCxnSpPr>
        <p:spPr>
          <a:xfrm flipH="1">
            <a:off x="7760160" y="3862100"/>
            <a:ext cx="92670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Conector reto 232"/>
          <p:cNvCxnSpPr/>
          <p:nvPr/>
        </p:nvCxnSpPr>
        <p:spPr>
          <a:xfrm>
            <a:off x="7828124" y="3797139"/>
            <a:ext cx="21629" cy="5715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Conector reto 235"/>
          <p:cNvCxnSpPr/>
          <p:nvPr/>
        </p:nvCxnSpPr>
        <p:spPr>
          <a:xfrm>
            <a:off x="7789666" y="3802569"/>
            <a:ext cx="14461" cy="5172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Conector reto 237"/>
          <p:cNvCxnSpPr/>
          <p:nvPr/>
        </p:nvCxnSpPr>
        <p:spPr>
          <a:xfrm>
            <a:off x="7734300" y="3802569"/>
            <a:ext cx="25860" cy="6801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Conector reto 239"/>
          <p:cNvCxnSpPr/>
          <p:nvPr/>
        </p:nvCxnSpPr>
        <p:spPr>
          <a:xfrm>
            <a:off x="8177213" y="3862100"/>
            <a:ext cx="86481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Conector reto 247"/>
          <p:cNvCxnSpPr/>
          <p:nvPr/>
        </p:nvCxnSpPr>
        <p:spPr>
          <a:xfrm>
            <a:off x="8241006" y="3802569"/>
            <a:ext cx="30176" cy="6496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Conector reto 249"/>
          <p:cNvCxnSpPr/>
          <p:nvPr/>
        </p:nvCxnSpPr>
        <p:spPr>
          <a:xfrm>
            <a:off x="8198746" y="3802569"/>
            <a:ext cx="21707" cy="5172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2" name="Conector reto 251"/>
          <p:cNvCxnSpPr/>
          <p:nvPr/>
        </p:nvCxnSpPr>
        <p:spPr>
          <a:xfrm>
            <a:off x="8146255" y="3807186"/>
            <a:ext cx="30958" cy="54914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Conector reto 254"/>
          <p:cNvCxnSpPr/>
          <p:nvPr/>
        </p:nvCxnSpPr>
        <p:spPr>
          <a:xfrm>
            <a:off x="8601075" y="3862101"/>
            <a:ext cx="86160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Conector reto 258"/>
          <p:cNvCxnSpPr/>
          <p:nvPr/>
        </p:nvCxnSpPr>
        <p:spPr>
          <a:xfrm>
            <a:off x="8676014" y="3807186"/>
            <a:ext cx="13098" cy="51865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Conector reto 260"/>
          <p:cNvCxnSpPr/>
          <p:nvPr/>
        </p:nvCxnSpPr>
        <p:spPr>
          <a:xfrm>
            <a:off x="8634812" y="3807186"/>
            <a:ext cx="12069" cy="47103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Conector reto 262"/>
          <p:cNvCxnSpPr/>
          <p:nvPr/>
        </p:nvCxnSpPr>
        <p:spPr>
          <a:xfrm>
            <a:off x="8591722" y="3807186"/>
            <a:ext cx="14460" cy="54915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Conector reto 130"/>
          <p:cNvCxnSpPr/>
          <p:nvPr/>
        </p:nvCxnSpPr>
        <p:spPr>
          <a:xfrm>
            <a:off x="2902781" y="499857"/>
            <a:ext cx="0" cy="66040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onector reto 131"/>
          <p:cNvCxnSpPr/>
          <p:nvPr/>
        </p:nvCxnSpPr>
        <p:spPr>
          <a:xfrm flipV="1">
            <a:off x="1735754" y="1154059"/>
            <a:ext cx="1167027" cy="444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Conector reto 133"/>
          <p:cNvCxnSpPr/>
          <p:nvPr/>
        </p:nvCxnSpPr>
        <p:spPr>
          <a:xfrm>
            <a:off x="1737769" y="1154057"/>
            <a:ext cx="4809" cy="361282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Conector reto 135"/>
          <p:cNvCxnSpPr/>
          <p:nvPr/>
        </p:nvCxnSpPr>
        <p:spPr>
          <a:xfrm flipH="1">
            <a:off x="1742578" y="4766882"/>
            <a:ext cx="285115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Conector reto 137"/>
          <p:cNvCxnSpPr/>
          <p:nvPr/>
        </p:nvCxnSpPr>
        <p:spPr>
          <a:xfrm>
            <a:off x="2017576" y="4576829"/>
            <a:ext cx="0" cy="19005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Fluxograma: Conector 140"/>
          <p:cNvSpPr/>
          <p:nvPr/>
        </p:nvSpPr>
        <p:spPr>
          <a:xfrm>
            <a:off x="1994717" y="4527550"/>
            <a:ext cx="45719" cy="45719"/>
          </a:xfrm>
          <a:prstGeom prst="flowChartConnector">
            <a:avLst/>
          </a:prstGeom>
          <a:solidFill>
            <a:srgbClr val="92D05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pt-BR"/>
          </a:p>
        </p:txBody>
      </p:sp>
      <p:cxnSp>
        <p:nvCxnSpPr>
          <p:cNvPr id="144" name="Conector reto 143"/>
          <p:cNvCxnSpPr/>
          <p:nvPr/>
        </p:nvCxnSpPr>
        <p:spPr>
          <a:xfrm flipH="1">
            <a:off x="1885135" y="4547429"/>
            <a:ext cx="109583" cy="298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Conector reto 145"/>
          <p:cNvCxnSpPr/>
          <p:nvPr/>
        </p:nvCxnSpPr>
        <p:spPr>
          <a:xfrm>
            <a:off x="1885136" y="4192270"/>
            <a:ext cx="0" cy="35515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onector reto 146"/>
          <p:cNvCxnSpPr/>
          <p:nvPr/>
        </p:nvCxnSpPr>
        <p:spPr>
          <a:xfrm>
            <a:off x="1881960" y="2754021"/>
            <a:ext cx="3175" cy="111926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Conector reto 148"/>
          <p:cNvCxnSpPr/>
          <p:nvPr/>
        </p:nvCxnSpPr>
        <p:spPr>
          <a:xfrm flipH="1">
            <a:off x="1881960" y="2754021"/>
            <a:ext cx="1188583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Conector reto 150"/>
          <p:cNvCxnSpPr/>
          <p:nvPr/>
        </p:nvCxnSpPr>
        <p:spPr>
          <a:xfrm flipH="1">
            <a:off x="3070544" y="2754021"/>
            <a:ext cx="298141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Conector reto 151"/>
          <p:cNvCxnSpPr/>
          <p:nvPr/>
        </p:nvCxnSpPr>
        <p:spPr>
          <a:xfrm>
            <a:off x="3374443" y="2674097"/>
            <a:ext cx="0" cy="7992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Conector reto 152"/>
          <p:cNvCxnSpPr/>
          <p:nvPr/>
        </p:nvCxnSpPr>
        <p:spPr>
          <a:xfrm flipH="1">
            <a:off x="3326588" y="2674097"/>
            <a:ext cx="9571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Conector reto 155"/>
          <p:cNvCxnSpPr/>
          <p:nvPr/>
        </p:nvCxnSpPr>
        <p:spPr>
          <a:xfrm flipH="1">
            <a:off x="4580365" y="2763534"/>
            <a:ext cx="115982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Conector reto 156"/>
          <p:cNvCxnSpPr/>
          <p:nvPr/>
        </p:nvCxnSpPr>
        <p:spPr>
          <a:xfrm>
            <a:off x="4639470" y="2768500"/>
            <a:ext cx="0" cy="7992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Conector reto 157"/>
          <p:cNvCxnSpPr/>
          <p:nvPr/>
        </p:nvCxnSpPr>
        <p:spPr>
          <a:xfrm flipH="1">
            <a:off x="4640987" y="2842181"/>
            <a:ext cx="110621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Fluxograma: Conector 159"/>
          <p:cNvSpPr/>
          <p:nvPr/>
        </p:nvSpPr>
        <p:spPr>
          <a:xfrm>
            <a:off x="1864737" y="3078334"/>
            <a:ext cx="45085" cy="45085"/>
          </a:xfrm>
          <a:prstGeom prst="flowChartConnector">
            <a:avLst/>
          </a:prstGeom>
          <a:solidFill>
            <a:srgbClr val="92D05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pt-BR"/>
          </a:p>
        </p:txBody>
      </p:sp>
      <p:cxnSp>
        <p:nvCxnSpPr>
          <p:cNvPr id="162" name="Conector reto 161"/>
          <p:cNvCxnSpPr/>
          <p:nvPr/>
        </p:nvCxnSpPr>
        <p:spPr>
          <a:xfrm flipH="1">
            <a:off x="1909822" y="3095260"/>
            <a:ext cx="1145144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Conector reto 162"/>
          <p:cNvCxnSpPr/>
          <p:nvPr/>
        </p:nvCxnSpPr>
        <p:spPr>
          <a:xfrm flipH="1">
            <a:off x="3054967" y="3095260"/>
            <a:ext cx="319476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Conector reto 167"/>
          <p:cNvCxnSpPr/>
          <p:nvPr/>
        </p:nvCxnSpPr>
        <p:spPr>
          <a:xfrm flipH="1">
            <a:off x="3324830" y="3006279"/>
            <a:ext cx="9746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Conector reto 169"/>
          <p:cNvCxnSpPr/>
          <p:nvPr/>
        </p:nvCxnSpPr>
        <p:spPr>
          <a:xfrm flipH="1">
            <a:off x="3373564" y="3006279"/>
            <a:ext cx="879" cy="9459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Conector reto 170"/>
          <p:cNvCxnSpPr/>
          <p:nvPr/>
        </p:nvCxnSpPr>
        <p:spPr>
          <a:xfrm flipH="1">
            <a:off x="3145405" y="3098494"/>
            <a:ext cx="879" cy="9459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Conector reto 171"/>
          <p:cNvCxnSpPr/>
          <p:nvPr/>
        </p:nvCxnSpPr>
        <p:spPr>
          <a:xfrm flipH="1">
            <a:off x="3054967" y="3191012"/>
            <a:ext cx="9746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Conector reto 173"/>
          <p:cNvCxnSpPr/>
          <p:nvPr/>
        </p:nvCxnSpPr>
        <p:spPr>
          <a:xfrm flipH="1">
            <a:off x="3678081" y="3870579"/>
            <a:ext cx="9746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Conector reto 174"/>
          <p:cNvCxnSpPr/>
          <p:nvPr/>
        </p:nvCxnSpPr>
        <p:spPr>
          <a:xfrm flipV="1">
            <a:off x="3726815" y="3873286"/>
            <a:ext cx="0" cy="9616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Conector reto 176"/>
          <p:cNvCxnSpPr/>
          <p:nvPr/>
        </p:nvCxnSpPr>
        <p:spPr>
          <a:xfrm flipH="1" flipV="1">
            <a:off x="3726815" y="3969447"/>
            <a:ext cx="28568" cy="11099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Conector reto 179"/>
          <p:cNvCxnSpPr/>
          <p:nvPr/>
        </p:nvCxnSpPr>
        <p:spPr>
          <a:xfrm flipH="1">
            <a:off x="4176329" y="3876605"/>
            <a:ext cx="9746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Conector reto 182"/>
          <p:cNvCxnSpPr/>
          <p:nvPr/>
        </p:nvCxnSpPr>
        <p:spPr>
          <a:xfrm flipV="1">
            <a:off x="4225063" y="3876606"/>
            <a:ext cx="0" cy="9284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Conector reto 184"/>
          <p:cNvCxnSpPr/>
          <p:nvPr/>
        </p:nvCxnSpPr>
        <p:spPr>
          <a:xfrm flipH="1" flipV="1">
            <a:off x="4225063" y="3969447"/>
            <a:ext cx="48734" cy="11099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Conector reto 186"/>
          <p:cNvCxnSpPr/>
          <p:nvPr/>
        </p:nvCxnSpPr>
        <p:spPr>
          <a:xfrm flipV="1">
            <a:off x="4723666" y="3874945"/>
            <a:ext cx="0" cy="9284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Conector reto 188"/>
          <p:cNvCxnSpPr/>
          <p:nvPr/>
        </p:nvCxnSpPr>
        <p:spPr>
          <a:xfrm>
            <a:off x="4669305" y="3867530"/>
            <a:ext cx="10052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Conector reto 192"/>
          <p:cNvCxnSpPr/>
          <p:nvPr/>
        </p:nvCxnSpPr>
        <p:spPr>
          <a:xfrm flipH="1" flipV="1">
            <a:off x="4717955" y="3954349"/>
            <a:ext cx="33653" cy="12609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Conector reto 194"/>
          <p:cNvCxnSpPr/>
          <p:nvPr/>
        </p:nvCxnSpPr>
        <p:spPr>
          <a:xfrm flipV="1">
            <a:off x="5320934" y="3874945"/>
            <a:ext cx="0" cy="9284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Conector reto 201"/>
          <p:cNvCxnSpPr/>
          <p:nvPr/>
        </p:nvCxnSpPr>
        <p:spPr>
          <a:xfrm>
            <a:off x="5272005" y="3867529"/>
            <a:ext cx="10052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Conector reto 203"/>
          <p:cNvCxnSpPr/>
          <p:nvPr/>
        </p:nvCxnSpPr>
        <p:spPr>
          <a:xfrm>
            <a:off x="5771259" y="3867529"/>
            <a:ext cx="10052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Conector reto 205"/>
          <p:cNvCxnSpPr/>
          <p:nvPr/>
        </p:nvCxnSpPr>
        <p:spPr>
          <a:xfrm>
            <a:off x="6269556" y="3874945"/>
            <a:ext cx="10052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Conector reto 207"/>
          <p:cNvCxnSpPr/>
          <p:nvPr/>
        </p:nvCxnSpPr>
        <p:spPr>
          <a:xfrm flipV="1">
            <a:off x="5821671" y="3870910"/>
            <a:ext cx="0" cy="9284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Conector reto 209"/>
          <p:cNvCxnSpPr/>
          <p:nvPr/>
        </p:nvCxnSpPr>
        <p:spPr>
          <a:xfrm flipV="1">
            <a:off x="6316142" y="3880639"/>
            <a:ext cx="0" cy="9284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Conector reto 210"/>
          <p:cNvCxnSpPr/>
          <p:nvPr/>
        </p:nvCxnSpPr>
        <p:spPr>
          <a:xfrm flipH="1" flipV="1">
            <a:off x="5322961" y="3960607"/>
            <a:ext cx="49572" cy="11983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Conector reto 211"/>
          <p:cNvCxnSpPr/>
          <p:nvPr/>
        </p:nvCxnSpPr>
        <p:spPr>
          <a:xfrm flipH="1" flipV="1">
            <a:off x="5824858" y="3954349"/>
            <a:ext cx="46929" cy="12609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Conector reto 213"/>
          <p:cNvCxnSpPr/>
          <p:nvPr/>
        </p:nvCxnSpPr>
        <p:spPr>
          <a:xfrm flipH="1" flipV="1">
            <a:off x="6314872" y="3957478"/>
            <a:ext cx="39370" cy="12296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Conector reto 215"/>
          <p:cNvCxnSpPr/>
          <p:nvPr/>
        </p:nvCxnSpPr>
        <p:spPr>
          <a:xfrm>
            <a:off x="6913512" y="3862101"/>
            <a:ext cx="10052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Conector reto 220"/>
          <p:cNvCxnSpPr/>
          <p:nvPr/>
        </p:nvCxnSpPr>
        <p:spPr>
          <a:xfrm>
            <a:off x="7521350" y="3868434"/>
            <a:ext cx="10052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Conector reto 222"/>
          <p:cNvCxnSpPr/>
          <p:nvPr/>
        </p:nvCxnSpPr>
        <p:spPr>
          <a:xfrm>
            <a:off x="7942096" y="3867286"/>
            <a:ext cx="10052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Conector reto 266"/>
          <p:cNvCxnSpPr/>
          <p:nvPr/>
        </p:nvCxnSpPr>
        <p:spPr>
          <a:xfrm>
            <a:off x="8351182" y="3862101"/>
            <a:ext cx="10052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Conector reto 267"/>
          <p:cNvCxnSpPr/>
          <p:nvPr/>
        </p:nvCxnSpPr>
        <p:spPr>
          <a:xfrm>
            <a:off x="8771606" y="3867043"/>
            <a:ext cx="10052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Conector reto 268"/>
          <p:cNvCxnSpPr/>
          <p:nvPr/>
        </p:nvCxnSpPr>
        <p:spPr>
          <a:xfrm flipV="1">
            <a:off x="6963776" y="3864637"/>
            <a:ext cx="0" cy="9284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Conector reto 269"/>
          <p:cNvCxnSpPr/>
          <p:nvPr/>
        </p:nvCxnSpPr>
        <p:spPr>
          <a:xfrm flipV="1">
            <a:off x="7570644" y="3876606"/>
            <a:ext cx="0" cy="9284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Conector reto 270"/>
          <p:cNvCxnSpPr/>
          <p:nvPr/>
        </p:nvCxnSpPr>
        <p:spPr>
          <a:xfrm flipV="1">
            <a:off x="7992360" y="3876606"/>
            <a:ext cx="0" cy="9284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Conector reto 271"/>
          <p:cNvCxnSpPr/>
          <p:nvPr/>
        </p:nvCxnSpPr>
        <p:spPr>
          <a:xfrm flipV="1">
            <a:off x="8401446" y="3863652"/>
            <a:ext cx="0" cy="9284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Conector reto 272"/>
          <p:cNvCxnSpPr/>
          <p:nvPr/>
        </p:nvCxnSpPr>
        <p:spPr>
          <a:xfrm flipV="1">
            <a:off x="8826185" y="3877012"/>
            <a:ext cx="0" cy="9284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Conector reto 273"/>
          <p:cNvCxnSpPr/>
          <p:nvPr/>
        </p:nvCxnSpPr>
        <p:spPr>
          <a:xfrm flipH="1" flipV="1">
            <a:off x="6963776" y="3954349"/>
            <a:ext cx="39370" cy="12296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Conector reto 274"/>
          <p:cNvCxnSpPr/>
          <p:nvPr/>
        </p:nvCxnSpPr>
        <p:spPr>
          <a:xfrm flipH="1" flipV="1">
            <a:off x="7571717" y="3960607"/>
            <a:ext cx="39370" cy="12296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Conector reto 275"/>
          <p:cNvCxnSpPr/>
          <p:nvPr/>
        </p:nvCxnSpPr>
        <p:spPr>
          <a:xfrm flipH="1" flipV="1">
            <a:off x="7992360" y="3956493"/>
            <a:ext cx="39370" cy="12296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Conector reto 276"/>
          <p:cNvCxnSpPr/>
          <p:nvPr/>
        </p:nvCxnSpPr>
        <p:spPr>
          <a:xfrm flipH="1" flipV="1">
            <a:off x="8405443" y="3954349"/>
            <a:ext cx="46267" cy="12296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9" name="Conector reto 278"/>
          <p:cNvCxnSpPr/>
          <p:nvPr/>
        </p:nvCxnSpPr>
        <p:spPr>
          <a:xfrm flipH="1" flipV="1">
            <a:off x="8832867" y="3967786"/>
            <a:ext cx="39370" cy="11578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1" name="Retângulo 280"/>
          <p:cNvSpPr/>
          <p:nvPr/>
        </p:nvSpPr>
        <p:spPr>
          <a:xfrm>
            <a:off x="6846780" y="512698"/>
            <a:ext cx="383851" cy="12685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2" name="Retângulo 281"/>
          <p:cNvSpPr/>
          <p:nvPr/>
        </p:nvSpPr>
        <p:spPr>
          <a:xfrm>
            <a:off x="7274416" y="611217"/>
            <a:ext cx="55072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90" name="Conector reto 189"/>
          <p:cNvCxnSpPr/>
          <p:nvPr/>
        </p:nvCxnSpPr>
        <p:spPr>
          <a:xfrm flipV="1">
            <a:off x="2685582" y="500076"/>
            <a:ext cx="0" cy="11262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Conector reto 191"/>
          <p:cNvCxnSpPr/>
          <p:nvPr/>
        </p:nvCxnSpPr>
        <p:spPr>
          <a:xfrm>
            <a:off x="2685582" y="500076"/>
            <a:ext cx="238593" cy="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Conector reto 193"/>
          <p:cNvCxnSpPr/>
          <p:nvPr/>
        </p:nvCxnSpPr>
        <p:spPr>
          <a:xfrm flipV="1">
            <a:off x="2924175" y="435721"/>
            <a:ext cx="135076" cy="6846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aio 1"/>
          <p:cNvSpPr/>
          <p:nvPr/>
        </p:nvSpPr>
        <p:spPr>
          <a:xfrm>
            <a:off x="2991713" y="408105"/>
            <a:ext cx="111987" cy="169252"/>
          </a:xfrm>
          <a:prstGeom prst="lightningBol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96" name="Conector reto 195"/>
          <p:cNvCxnSpPr/>
          <p:nvPr/>
        </p:nvCxnSpPr>
        <p:spPr>
          <a:xfrm flipV="1">
            <a:off x="3070544" y="502982"/>
            <a:ext cx="219613" cy="120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Conector reto 199"/>
          <p:cNvCxnSpPr/>
          <p:nvPr/>
        </p:nvCxnSpPr>
        <p:spPr>
          <a:xfrm>
            <a:off x="3124553" y="512698"/>
            <a:ext cx="0" cy="22613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Conector reto 212"/>
          <p:cNvCxnSpPr/>
          <p:nvPr/>
        </p:nvCxnSpPr>
        <p:spPr>
          <a:xfrm>
            <a:off x="3103701" y="862715"/>
            <a:ext cx="0" cy="54701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Conector reto 230"/>
          <p:cNvCxnSpPr/>
          <p:nvPr/>
        </p:nvCxnSpPr>
        <p:spPr>
          <a:xfrm>
            <a:off x="5478620" y="853113"/>
            <a:ext cx="0" cy="29330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Conector reto 231"/>
          <p:cNvCxnSpPr/>
          <p:nvPr/>
        </p:nvCxnSpPr>
        <p:spPr>
          <a:xfrm>
            <a:off x="3103700" y="1140711"/>
            <a:ext cx="2381796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7" name="Fluxograma: Conector 236"/>
          <p:cNvSpPr/>
          <p:nvPr/>
        </p:nvSpPr>
        <p:spPr>
          <a:xfrm>
            <a:off x="3077149" y="1118168"/>
            <a:ext cx="45085" cy="45085"/>
          </a:xfrm>
          <a:prstGeom prst="flowChartConnector">
            <a:avLst/>
          </a:prstGeom>
          <a:solidFill>
            <a:srgbClr val="92D05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pt-BR"/>
          </a:p>
        </p:txBody>
      </p:sp>
      <p:cxnSp>
        <p:nvCxnSpPr>
          <p:cNvPr id="242" name="Conector reto 241"/>
          <p:cNvCxnSpPr/>
          <p:nvPr/>
        </p:nvCxnSpPr>
        <p:spPr>
          <a:xfrm>
            <a:off x="3096824" y="1409732"/>
            <a:ext cx="271861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5" name="Fluxograma: Conector 244"/>
          <p:cNvSpPr/>
          <p:nvPr/>
        </p:nvSpPr>
        <p:spPr>
          <a:xfrm>
            <a:off x="3079468" y="1387189"/>
            <a:ext cx="45085" cy="45085"/>
          </a:xfrm>
          <a:prstGeom prst="flowChartConnector">
            <a:avLst/>
          </a:prstGeom>
          <a:solidFill>
            <a:srgbClr val="92D05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pt-BR"/>
          </a:p>
        </p:txBody>
      </p:sp>
      <p:cxnSp>
        <p:nvCxnSpPr>
          <p:cNvPr id="246" name="Conector reto 245"/>
          <p:cNvCxnSpPr/>
          <p:nvPr/>
        </p:nvCxnSpPr>
        <p:spPr>
          <a:xfrm>
            <a:off x="2256948" y="1411002"/>
            <a:ext cx="822520" cy="127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Conector reto 250"/>
          <p:cNvCxnSpPr/>
          <p:nvPr/>
        </p:nvCxnSpPr>
        <p:spPr>
          <a:xfrm>
            <a:off x="2256948" y="1412273"/>
            <a:ext cx="0" cy="142284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Conector reto 255"/>
          <p:cNvCxnSpPr/>
          <p:nvPr/>
        </p:nvCxnSpPr>
        <p:spPr>
          <a:xfrm>
            <a:off x="2256948" y="2835122"/>
            <a:ext cx="819791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Conector reto 256"/>
          <p:cNvCxnSpPr/>
          <p:nvPr/>
        </p:nvCxnSpPr>
        <p:spPr>
          <a:xfrm flipV="1">
            <a:off x="3076739" y="2835122"/>
            <a:ext cx="791433" cy="331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Conector reto 257"/>
          <p:cNvCxnSpPr/>
          <p:nvPr/>
        </p:nvCxnSpPr>
        <p:spPr>
          <a:xfrm>
            <a:off x="3824985" y="2754021"/>
            <a:ext cx="97993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Conector reto 259"/>
          <p:cNvCxnSpPr/>
          <p:nvPr/>
        </p:nvCxnSpPr>
        <p:spPr>
          <a:xfrm flipV="1">
            <a:off x="3873982" y="2754021"/>
            <a:ext cx="0" cy="9440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Conector reto 261"/>
          <p:cNvCxnSpPr/>
          <p:nvPr/>
        </p:nvCxnSpPr>
        <p:spPr>
          <a:xfrm flipV="1">
            <a:off x="3557392" y="2836778"/>
            <a:ext cx="0" cy="12369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Conector reto 264"/>
          <p:cNvCxnSpPr/>
          <p:nvPr/>
        </p:nvCxnSpPr>
        <p:spPr>
          <a:xfrm flipV="1">
            <a:off x="4141917" y="2835122"/>
            <a:ext cx="0" cy="12369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Conector reto 277"/>
          <p:cNvCxnSpPr/>
          <p:nvPr/>
        </p:nvCxnSpPr>
        <p:spPr>
          <a:xfrm flipV="1">
            <a:off x="3557392" y="2957159"/>
            <a:ext cx="592849" cy="331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Conector reto 282"/>
          <p:cNvCxnSpPr/>
          <p:nvPr/>
        </p:nvCxnSpPr>
        <p:spPr>
          <a:xfrm>
            <a:off x="2129066" y="1218455"/>
            <a:ext cx="0" cy="315139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Conector reto 284"/>
          <p:cNvCxnSpPr/>
          <p:nvPr/>
        </p:nvCxnSpPr>
        <p:spPr>
          <a:xfrm>
            <a:off x="5608395" y="830057"/>
            <a:ext cx="0" cy="38839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Conector reto 286"/>
          <p:cNvCxnSpPr/>
          <p:nvPr/>
        </p:nvCxnSpPr>
        <p:spPr>
          <a:xfrm flipH="1">
            <a:off x="2129066" y="1218455"/>
            <a:ext cx="3479329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8" name="Fluxograma: Conector 287"/>
          <p:cNvSpPr/>
          <p:nvPr/>
        </p:nvSpPr>
        <p:spPr>
          <a:xfrm flipH="1">
            <a:off x="2106523" y="2225357"/>
            <a:ext cx="45085" cy="45085"/>
          </a:xfrm>
          <a:prstGeom prst="flowChartConnector">
            <a:avLst/>
          </a:prstGeom>
          <a:solidFill>
            <a:srgbClr val="92D05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pt-BR"/>
          </a:p>
        </p:txBody>
      </p:sp>
      <p:cxnSp>
        <p:nvCxnSpPr>
          <p:cNvPr id="289" name="Conector reto 288"/>
          <p:cNvCxnSpPr/>
          <p:nvPr/>
        </p:nvCxnSpPr>
        <p:spPr>
          <a:xfrm>
            <a:off x="4320994" y="2247900"/>
            <a:ext cx="0" cy="71256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0" name="Conector reto 289"/>
          <p:cNvCxnSpPr/>
          <p:nvPr/>
        </p:nvCxnSpPr>
        <p:spPr>
          <a:xfrm flipH="1">
            <a:off x="2154953" y="2247900"/>
            <a:ext cx="2166042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1" name="Conector reto 290"/>
          <p:cNvCxnSpPr/>
          <p:nvPr/>
        </p:nvCxnSpPr>
        <p:spPr>
          <a:xfrm flipH="1">
            <a:off x="4225063" y="2960722"/>
            <a:ext cx="95932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2" name="Conector reto 291"/>
          <p:cNvCxnSpPr/>
          <p:nvPr/>
        </p:nvCxnSpPr>
        <p:spPr>
          <a:xfrm>
            <a:off x="4221511" y="2835122"/>
            <a:ext cx="270" cy="12560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Conector reto 299"/>
          <p:cNvCxnSpPr/>
          <p:nvPr/>
        </p:nvCxnSpPr>
        <p:spPr>
          <a:xfrm>
            <a:off x="3368685" y="1412273"/>
            <a:ext cx="271861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5" name="Raio 304"/>
          <p:cNvSpPr/>
          <p:nvPr/>
        </p:nvSpPr>
        <p:spPr>
          <a:xfrm>
            <a:off x="3612664" y="1347648"/>
            <a:ext cx="139869" cy="169252"/>
          </a:xfrm>
          <a:prstGeom prst="lightningBol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306" name="Conector reto 305"/>
          <p:cNvCxnSpPr/>
          <p:nvPr/>
        </p:nvCxnSpPr>
        <p:spPr>
          <a:xfrm flipV="1">
            <a:off x="3741099" y="1411002"/>
            <a:ext cx="531930" cy="142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" name="Conector reto 307"/>
          <p:cNvCxnSpPr/>
          <p:nvPr/>
        </p:nvCxnSpPr>
        <p:spPr>
          <a:xfrm>
            <a:off x="4271698" y="1409731"/>
            <a:ext cx="0" cy="7683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Conector reto 312"/>
          <p:cNvCxnSpPr/>
          <p:nvPr/>
        </p:nvCxnSpPr>
        <p:spPr>
          <a:xfrm flipV="1">
            <a:off x="4273029" y="1516900"/>
            <a:ext cx="1839336" cy="142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5" name="Conector reto 314"/>
          <p:cNvCxnSpPr/>
          <p:nvPr/>
        </p:nvCxnSpPr>
        <p:spPr>
          <a:xfrm flipV="1">
            <a:off x="6112365" y="886784"/>
            <a:ext cx="0" cy="63011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5" name="Fluxograma: Conector 224"/>
          <p:cNvSpPr/>
          <p:nvPr/>
        </p:nvSpPr>
        <p:spPr>
          <a:xfrm flipV="1">
            <a:off x="4379214" y="2300241"/>
            <a:ext cx="45085" cy="45085"/>
          </a:xfrm>
          <a:prstGeom prst="flowChartConnector">
            <a:avLst/>
          </a:prstGeom>
          <a:solidFill>
            <a:srgbClr val="92D05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pt-BR"/>
          </a:p>
        </p:txBody>
      </p:sp>
      <p:cxnSp>
        <p:nvCxnSpPr>
          <p:cNvPr id="226" name="Conector reto 225"/>
          <p:cNvCxnSpPr/>
          <p:nvPr/>
        </p:nvCxnSpPr>
        <p:spPr>
          <a:xfrm flipH="1" flipV="1">
            <a:off x="4417060" y="2322784"/>
            <a:ext cx="818675" cy="1316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Conector reto 226"/>
          <p:cNvCxnSpPr/>
          <p:nvPr/>
        </p:nvCxnSpPr>
        <p:spPr>
          <a:xfrm flipH="1">
            <a:off x="5233195" y="471269"/>
            <a:ext cx="2540" cy="1852831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Conector reto 228"/>
          <p:cNvCxnSpPr/>
          <p:nvPr/>
        </p:nvCxnSpPr>
        <p:spPr>
          <a:xfrm flipH="1" flipV="1">
            <a:off x="5235735" y="469952"/>
            <a:ext cx="475782" cy="1317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Conector reto 233"/>
          <p:cNvCxnSpPr/>
          <p:nvPr/>
        </p:nvCxnSpPr>
        <p:spPr>
          <a:xfrm>
            <a:off x="5711516" y="471269"/>
            <a:ext cx="0" cy="252631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Conector reto 234"/>
          <p:cNvCxnSpPr/>
          <p:nvPr/>
        </p:nvCxnSpPr>
        <p:spPr>
          <a:xfrm flipV="1">
            <a:off x="3509257" y="3815237"/>
            <a:ext cx="0" cy="21044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1" name="Conector reto 240"/>
          <p:cNvCxnSpPr/>
          <p:nvPr/>
        </p:nvCxnSpPr>
        <p:spPr>
          <a:xfrm flipV="1">
            <a:off x="4021713" y="3812109"/>
            <a:ext cx="0" cy="21044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Conector reto 242"/>
          <p:cNvCxnSpPr/>
          <p:nvPr/>
        </p:nvCxnSpPr>
        <p:spPr>
          <a:xfrm flipV="1">
            <a:off x="4501599" y="3816144"/>
            <a:ext cx="0" cy="21044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Conector reto 243"/>
          <p:cNvCxnSpPr/>
          <p:nvPr/>
        </p:nvCxnSpPr>
        <p:spPr>
          <a:xfrm flipH="1">
            <a:off x="3455654" y="3813302"/>
            <a:ext cx="112236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Conector reto 263"/>
          <p:cNvCxnSpPr/>
          <p:nvPr/>
        </p:nvCxnSpPr>
        <p:spPr>
          <a:xfrm flipH="1">
            <a:off x="3965595" y="3812109"/>
            <a:ext cx="112236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Conector reto 265"/>
          <p:cNvCxnSpPr/>
          <p:nvPr/>
        </p:nvCxnSpPr>
        <p:spPr>
          <a:xfrm flipH="1">
            <a:off x="4445481" y="3808629"/>
            <a:ext cx="112236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0" name="Conector reto 279"/>
          <p:cNvCxnSpPr/>
          <p:nvPr/>
        </p:nvCxnSpPr>
        <p:spPr>
          <a:xfrm flipV="1">
            <a:off x="5123373" y="3818656"/>
            <a:ext cx="0" cy="21044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Conector reto 283"/>
          <p:cNvCxnSpPr/>
          <p:nvPr/>
        </p:nvCxnSpPr>
        <p:spPr>
          <a:xfrm flipV="1">
            <a:off x="5611780" y="3818656"/>
            <a:ext cx="0" cy="21044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6" name="Conector reto 285"/>
          <p:cNvCxnSpPr/>
          <p:nvPr/>
        </p:nvCxnSpPr>
        <p:spPr>
          <a:xfrm flipV="1">
            <a:off x="6112365" y="3818656"/>
            <a:ext cx="0" cy="21044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3" name="Conector reto 292"/>
          <p:cNvCxnSpPr/>
          <p:nvPr/>
        </p:nvCxnSpPr>
        <p:spPr>
          <a:xfrm flipH="1">
            <a:off x="3501373" y="3882026"/>
            <a:ext cx="5611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Conector reto 293"/>
          <p:cNvCxnSpPr/>
          <p:nvPr/>
        </p:nvCxnSpPr>
        <p:spPr>
          <a:xfrm flipH="1">
            <a:off x="5066503" y="3820043"/>
            <a:ext cx="112236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Conector reto 294"/>
          <p:cNvCxnSpPr/>
          <p:nvPr/>
        </p:nvCxnSpPr>
        <p:spPr>
          <a:xfrm flipH="1">
            <a:off x="5118098" y="3880639"/>
            <a:ext cx="54147" cy="138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6" name="Conector reto 295"/>
          <p:cNvCxnSpPr/>
          <p:nvPr/>
        </p:nvCxnSpPr>
        <p:spPr>
          <a:xfrm flipH="1">
            <a:off x="5556484" y="3812109"/>
            <a:ext cx="112236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7" name="Conector reto 296"/>
          <p:cNvCxnSpPr/>
          <p:nvPr/>
        </p:nvCxnSpPr>
        <p:spPr>
          <a:xfrm flipH="1">
            <a:off x="6063770" y="3808629"/>
            <a:ext cx="112236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Conector reto 297"/>
          <p:cNvCxnSpPr/>
          <p:nvPr/>
        </p:nvCxnSpPr>
        <p:spPr>
          <a:xfrm flipV="1">
            <a:off x="6759001" y="3870910"/>
            <a:ext cx="0" cy="15818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1" name="Conector reto 300"/>
          <p:cNvCxnSpPr/>
          <p:nvPr/>
        </p:nvCxnSpPr>
        <p:spPr>
          <a:xfrm flipH="1">
            <a:off x="6706773" y="3866024"/>
            <a:ext cx="112236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2" name="Conector reto 301"/>
          <p:cNvCxnSpPr/>
          <p:nvPr/>
        </p:nvCxnSpPr>
        <p:spPr>
          <a:xfrm flipH="1">
            <a:off x="6746634" y="3917330"/>
            <a:ext cx="60503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3" name="Conector reto 302"/>
          <p:cNvCxnSpPr/>
          <p:nvPr/>
        </p:nvCxnSpPr>
        <p:spPr>
          <a:xfrm flipH="1" flipV="1">
            <a:off x="3324749" y="3805836"/>
            <a:ext cx="1839" cy="18618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4" name="Conector reto 303"/>
          <p:cNvCxnSpPr/>
          <p:nvPr/>
        </p:nvCxnSpPr>
        <p:spPr>
          <a:xfrm flipV="1">
            <a:off x="4936024" y="3802569"/>
            <a:ext cx="0" cy="18945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7" name="Conector reto 306"/>
          <p:cNvCxnSpPr/>
          <p:nvPr/>
        </p:nvCxnSpPr>
        <p:spPr>
          <a:xfrm flipV="1">
            <a:off x="6528984" y="3806353"/>
            <a:ext cx="0" cy="18566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" name="Conector reto 308"/>
          <p:cNvCxnSpPr/>
          <p:nvPr/>
        </p:nvCxnSpPr>
        <p:spPr>
          <a:xfrm flipH="1">
            <a:off x="3270470" y="3989806"/>
            <a:ext cx="112236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0" name="Conector reto 309"/>
          <p:cNvCxnSpPr/>
          <p:nvPr/>
        </p:nvCxnSpPr>
        <p:spPr>
          <a:xfrm flipH="1">
            <a:off x="4879906" y="3995236"/>
            <a:ext cx="112236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1" name="Conector reto 310"/>
          <p:cNvCxnSpPr/>
          <p:nvPr/>
        </p:nvCxnSpPr>
        <p:spPr>
          <a:xfrm flipH="1">
            <a:off x="6482829" y="3989806"/>
            <a:ext cx="112236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4" name="Group 37"/>
          <p:cNvGrpSpPr>
            <a:grpSpLocks/>
          </p:cNvGrpSpPr>
          <p:nvPr/>
        </p:nvGrpSpPr>
        <p:grpSpPr bwMode="auto">
          <a:xfrm>
            <a:off x="1956066" y="4297326"/>
            <a:ext cx="335382" cy="318237"/>
            <a:chOff x="1367" y="825"/>
            <a:chExt cx="731" cy="688"/>
          </a:xfrm>
        </p:grpSpPr>
        <p:sp>
          <p:nvSpPr>
            <p:cNvPr id="316" name="Oval 38"/>
            <p:cNvSpPr>
              <a:spLocks noChangeArrowheads="1"/>
            </p:cNvSpPr>
            <p:nvPr/>
          </p:nvSpPr>
          <p:spPr bwMode="auto">
            <a:xfrm>
              <a:off x="1367" y="825"/>
              <a:ext cx="688" cy="688"/>
            </a:xfrm>
            <a:prstGeom prst="ellipse">
              <a:avLst/>
            </a:prstGeom>
            <a:noFill/>
            <a:ln w="3175">
              <a:solidFill>
                <a:srgbClr val="FF0000"/>
              </a:solidFill>
              <a:round/>
              <a:headEnd/>
              <a:tailEnd type="none" w="sm" len="lg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pt-BR" altLang="pt-BR" sz="2400">
                <a:latin typeface="Times New Roman" pitchFamily="18" charset="0"/>
              </a:endParaRPr>
            </a:p>
          </p:txBody>
        </p:sp>
        <p:sp>
          <p:nvSpPr>
            <p:cNvPr id="317" name="Oval 39"/>
            <p:cNvSpPr>
              <a:spLocks noChangeArrowheads="1"/>
            </p:cNvSpPr>
            <p:nvPr/>
          </p:nvSpPr>
          <p:spPr bwMode="auto">
            <a:xfrm>
              <a:off x="2012" y="1109"/>
              <a:ext cx="86" cy="94"/>
            </a:xfrm>
            <a:prstGeom prst="ellipse">
              <a:avLst/>
            </a:prstGeom>
            <a:solidFill>
              <a:srgbClr val="FF0000"/>
            </a:solidFill>
            <a:ln w="3175">
              <a:solidFill>
                <a:srgbClr val="FF0000"/>
              </a:solidFill>
              <a:round/>
              <a:headEnd/>
              <a:tailEnd type="none" w="sm" len="lg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pt-BR" altLang="pt-BR" sz="2400">
                <a:latin typeface="Times New Roman" pitchFamily="18" charset="0"/>
              </a:endParaRPr>
            </a:p>
          </p:txBody>
        </p:sp>
        <p:sp>
          <p:nvSpPr>
            <p:cNvPr id="318" name="Oval 40"/>
            <p:cNvSpPr>
              <a:spLocks noChangeArrowheads="1"/>
            </p:cNvSpPr>
            <p:nvPr/>
          </p:nvSpPr>
          <p:spPr bwMode="auto">
            <a:xfrm>
              <a:off x="1463" y="853"/>
              <a:ext cx="86" cy="94"/>
            </a:xfrm>
            <a:prstGeom prst="ellipse">
              <a:avLst/>
            </a:prstGeom>
            <a:solidFill>
              <a:srgbClr val="FF0000"/>
            </a:solidFill>
            <a:ln w="3175">
              <a:solidFill>
                <a:srgbClr val="FF0000"/>
              </a:solidFill>
              <a:round/>
              <a:headEnd/>
              <a:tailEnd type="none" w="sm" len="lg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pt-BR" altLang="pt-BR" sz="2400">
                <a:latin typeface="Times New Roman" pitchFamily="18" charset="0"/>
              </a:endParaRPr>
            </a:p>
          </p:txBody>
        </p:sp>
        <p:sp>
          <p:nvSpPr>
            <p:cNvPr id="319" name="Oval 41"/>
            <p:cNvSpPr>
              <a:spLocks noChangeArrowheads="1"/>
            </p:cNvSpPr>
            <p:nvPr/>
          </p:nvSpPr>
          <p:spPr bwMode="auto">
            <a:xfrm>
              <a:off x="1508" y="1405"/>
              <a:ext cx="86" cy="94"/>
            </a:xfrm>
            <a:prstGeom prst="ellipse">
              <a:avLst/>
            </a:prstGeom>
            <a:solidFill>
              <a:srgbClr val="FF0000"/>
            </a:solidFill>
            <a:ln w="3175">
              <a:solidFill>
                <a:srgbClr val="FF0000"/>
              </a:solidFill>
              <a:round/>
              <a:headEnd/>
              <a:tailEnd type="none" w="sm" len="lg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pt-BR" altLang="pt-BR" sz="2400">
                <a:latin typeface="Times New Roman" pitchFamily="18" charset="0"/>
              </a:endParaRPr>
            </a:p>
          </p:txBody>
        </p:sp>
      </p:grpSp>
      <p:grpSp>
        <p:nvGrpSpPr>
          <p:cNvPr id="320" name="Group 47"/>
          <p:cNvGrpSpPr>
            <a:grpSpLocks/>
          </p:cNvGrpSpPr>
          <p:nvPr/>
        </p:nvGrpSpPr>
        <p:grpSpPr bwMode="auto">
          <a:xfrm rot="2596857">
            <a:off x="1924468" y="4280450"/>
            <a:ext cx="409193" cy="383441"/>
            <a:chOff x="1367" y="825"/>
            <a:chExt cx="731" cy="688"/>
          </a:xfrm>
        </p:grpSpPr>
        <p:sp>
          <p:nvSpPr>
            <p:cNvPr id="321" name="Oval 48"/>
            <p:cNvSpPr>
              <a:spLocks noChangeArrowheads="1"/>
            </p:cNvSpPr>
            <p:nvPr/>
          </p:nvSpPr>
          <p:spPr bwMode="auto">
            <a:xfrm>
              <a:off x="1367" y="825"/>
              <a:ext cx="688" cy="688"/>
            </a:xfrm>
            <a:prstGeom prst="ellipse">
              <a:avLst/>
            </a:prstGeom>
            <a:noFill/>
            <a:ln w="3175">
              <a:solidFill>
                <a:srgbClr val="FF0000"/>
              </a:solidFill>
              <a:round/>
              <a:headEnd/>
              <a:tailEnd type="none" w="sm" len="lg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pt-BR" altLang="pt-BR" sz="2400">
                <a:latin typeface="Times New Roman" pitchFamily="18" charset="0"/>
              </a:endParaRPr>
            </a:p>
          </p:txBody>
        </p:sp>
        <p:sp>
          <p:nvSpPr>
            <p:cNvPr id="322" name="Oval 49"/>
            <p:cNvSpPr>
              <a:spLocks noChangeArrowheads="1"/>
            </p:cNvSpPr>
            <p:nvPr/>
          </p:nvSpPr>
          <p:spPr bwMode="auto">
            <a:xfrm>
              <a:off x="2012" y="1109"/>
              <a:ext cx="86" cy="94"/>
            </a:xfrm>
            <a:prstGeom prst="ellipse">
              <a:avLst/>
            </a:prstGeom>
            <a:solidFill>
              <a:srgbClr val="FF0000"/>
            </a:solidFill>
            <a:ln w="3175">
              <a:solidFill>
                <a:srgbClr val="FF0000"/>
              </a:solidFill>
              <a:round/>
              <a:headEnd/>
              <a:tailEnd type="none" w="sm" len="lg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pt-BR" altLang="pt-BR" sz="2400">
                <a:latin typeface="Times New Roman" pitchFamily="18" charset="0"/>
              </a:endParaRPr>
            </a:p>
          </p:txBody>
        </p:sp>
        <p:sp>
          <p:nvSpPr>
            <p:cNvPr id="323" name="Oval 50"/>
            <p:cNvSpPr>
              <a:spLocks noChangeArrowheads="1"/>
            </p:cNvSpPr>
            <p:nvPr/>
          </p:nvSpPr>
          <p:spPr bwMode="auto">
            <a:xfrm>
              <a:off x="1463" y="853"/>
              <a:ext cx="86" cy="94"/>
            </a:xfrm>
            <a:prstGeom prst="ellipse">
              <a:avLst/>
            </a:prstGeom>
            <a:solidFill>
              <a:srgbClr val="FF0000"/>
            </a:solidFill>
            <a:ln w="3175">
              <a:solidFill>
                <a:srgbClr val="FF0000"/>
              </a:solidFill>
              <a:round/>
              <a:headEnd/>
              <a:tailEnd type="none" w="sm" len="lg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pt-BR" altLang="pt-BR" sz="2400">
                <a:latin typeface="Times New Roman" pitchFamily="18" charset="0"/>
              </a:endParaRPr>
            </a:p>
          </p:txBody>
        </p:sp>
        <p:sp>
          <p:nvSpPr>
            <p:cNvPr id="324" name="Oval 51"/>
            <p:cNvSpPr>
              <a:spLocks noChangeArrowheads="1"/>
            </p:cNvSpPr>
            <p:nvPr/>
          </p:nvSpPr>
          <p:spPr bwMode="auto">
            <a:xfrm>
              <a:off x="1508" y="1405"/>
              <a:ext cx="86" cy="94"/>
            </a:xfrm>
            <a:prstGeom prst="ellipse">
              <a:avLst/>
            </a:prstGeom>
            <a:solidFill>
              <a:srgbClr val="FF0000"/>
            </a:solidFill>
            <a:ln w="3175">
              <a:solidFill>
                <a:srgbClr val="FF0000"/>
              </a:solidFill>
              <a:round/>
              <a:headEnd/>
              <a:tailEnd type="none" w="sm" len="lg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pt-BR" altLang="pt-BR" sz="2400">
                <a:latin typeface="Times New Roman" pitchFamily="18" charset="0"/>
              </a:endParaRPr>
            </a:p>
          </p:txBody>
        </p:sp>
      </p:grpSp>
      <p:grpSp>
        <p:nvGrpSpPr>
          <p:cNvPr id="325" name="Group 42"/>
          <p:cNvGrpSpPr>
            <a:grpSpLocks/>
          </p:cNvGrpSpPr>
          <p:nvPr/>
        </p:nvGrpSpPr>
        <p:grpSpPr bwMode="auto">
          <a:xfrm rot="-2194215">
            <a:off x="1894909" y="4236876"/>
            <a:ext cx="468316" cy="439132"/>
            <a:chOff x="1367" y="825"/>
            <a:chExt cx="731" cy="688"/>
          </a:xfrm>
        </p:grpSpPr>
        <p:sp>
          <p:nvSpPr>
            <p:cNvPr id="326" name="Oval 43"/>
            <p:cNvSpPr>
              <a:spLocks noChangeArrowheads="1"/>
            </p:cNvSpPr>
            <p:nvPr/>
          </p:nvSpPr>
          <p:spPr bwMode="auto">
            <a:xfrm>
              <a:off x="1367" y="825"/>
              <a:ext cx="688" cy="688"/>
            </a:xfrm>
            <a:prstGeom prst="ellipse">
              <a:avLst/>
            </a:prstGeom>
            <a:noFill/>
            <a:ln w="3175">
              <a:solidFill>
                <a:srgbClr val="FF0000"/>
              </a:solidFill>
              <a:round/>
              <a:headEnd/>
              <a:tailEnd type="none" w="sm" len="lg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pt-BR" altLang="pt-BR" sz="2400">
                <a:latin typeface="Times New Roman" pitchFamily="18" charset="0"/>
              </a:endParaRPr>
            </a:p>
          </p:txBody>
        </p:sp>
        <p:sp>
          <p:nvSpPr>
            <p:cNvPr id="327" name="Oval 44"/>
            <p:cNvSpPr>
              <a:spLocks noChangeArrowheads="1"/>
            </p:cNvSpPr>
            <p:nvPr/>
          </p:nvSpPr>
          <p:spPr bwMode="auto">
            <a:xfrm>
              <a:off x="2012" y="1109"/>
              <a:ext cx="86" cy="94"/>
            </a:xfrm>
            <a:prstGeom prst="ellipse">
              <a:avLst/>
            </a:prstGeom>
            <a:solidFill>
              <a:srgbClr val="FF0000"/>
            </a:solidFill>
            <a:ln w="3175">
              <a:solidFill>
                <a:srgbClr val="FF0000"/>
              </a:solidFill>
              <a:round/>
              <a:headEnd/>
              <a:tailEnd type="none" w="sm" len="lg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pt-BR" altLang="pt-BR" sz="2400">
                <a:latin typeface="Times New Roman" pitchFamily="18" charset="0"/>
              </a:endParaRPr>
            </a:p>
          </p:txBody>
        </p:sp>
        <p:sp>
          <p:nvSpPr>
            <p:cNvPr id="328" name="Oval 45"/>
            <p:cNvSpPr>
              <a:spLocks noChangeArrowheads="1"/>
            </p:cNvSpPr>
            <p:nvPr/>
          </p:nvSpPr>
          <p:spPr bwMode="auto">
            <a:xfrm>
              <a:off x="1463" y="853"/>
              <a:ext cx="86" cy="94"/>
            </a:xfrm>
            <a:prstGeom prst="ellipse">
              <a:avLst/>
            </a:prstGeom>
            <a:solidFill>
              <a:srgbClr val="FF0000"/>
            </a:solidFill>
            <a:ln w="3175">
              <a:solidFill>
                <a:srgbClr val="FF0000"/>
              </a:solidFill>
              <a:round/>
              <a:headEnd/>
              <a:tailEnd type="none" w="sm" len="lg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pt-BR" altLang="pt-BR" sz="2400">
                <a:latin typeface="Times New Roman" pitchFamily="18" charset="0"/>
              </a:endParaRPr>
            </a:p>
          </p:txBody>
        </p:sp>
        <p:sp>
          <p:nvSpPr>
            <p:cNvPr id="329" name="Oval 46"/>
            <p:cNvSpPr>
              <a:spLocks noChangeArrowheads="1"/>
            </p:cNvSpPr>
            <p:nvPr/>
          </p:nvSpPr>
          <p:spPr bwMode="auto">
            <a:xfrm>
              <a:off x="1508" y="1405"/>
              <a:ext cx="86" cy="94"/>
            </a:xfrm>
            <a:prstGeom prst="ellipse">
              <a:avLst/>
            </a:prstGeom>
            <a:solidFill>
              <a:srgbClr val="FF0000"/>
            </a:solidFill>
            <a:ln w="3175">
              <a:solidFill>
                <a:srgbClr val="FF0000"/>
              </a:solidFill>
              <a:round/>
              <a:headEnd/>
              <a:tailEnd type="none" w="sm" len="lg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pt-BR" altLang="pt-BR" sz="2400">
                <a:latin typeface="Times New Roman" pitchFamily="18" charset="0"/>
              </a:endParaRPr>
            </a:p>
          </p:txBody>
        </p:sp>
      </p:grpSp>
      <p:sp>
        <p:nvSpPr>
          <p:cNvPr id="3" name="Elipse 2"/>
          <p:cNvSpPr/>
          <p:nvPr/>
        </p:nvSpPr>
        <p:spPr>
          <a:xfrm>
            <a:off x="6593788" y="421862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312" name="Conector reto 311"/>
          <p:cNvCxnSpPr/>
          <p:nvPr/>
        </p:nvCxnSpPr>
        <p:spPr>
          <a:xfrm>
            <a:off x="5988050" y="312673"/>
            <a:ext cx="0" cy="417195"/>
          </a:xfrm>
          <a:prstGeom prst="line">
            <a:avLst/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0" name="Conector reto 329"/>
          <p:cNvCxnSpPr/>
          <p:nvPr/>
        </p:nvCxnSpPr>
        <p:spPr>
          <a:xfrm flipH="1" flipV="1">
            <a:off x="4792375" y="297750"/>
            <a:ext cx="1195070" cy="4445"/>
          </a:xfrm>
          <a:prstGeom prst="line">
            <a:avLst/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1" name="Conector reto 330"/>
          <p:cNvCxnSpPr/>
          <p:nvPr/>
        </p:nvCxnSpPr>
        <p:spPr>
          <a:xfrm flipH="1">
            <a:off x="4792377" y="299972"/>
            <a:ext cx="8255" cy="1527558"/>
          </a:xfrm>
          <a:prstGeom prst="line">
            <a:avLst/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2" name="Conector reto 331"/>
          <p:cNvCxnSpPr/>
          <p:nvPr/>
        </p:nvCxnSpPr>
        <p:spPr>
          <a:xfrm flipH="1">
            <a:off x="2736315" y="1820748"/>
            <a:ext cx="2046401" cy="5604"/>
          </a:xfrm>
          <a:prstGeom prst="line">
            <a:avLst/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3" name="Conector reto 332"/>
          <p:cNvCxnSpPr/>
          <p:nvPr/>
        </p:nvCxnSpPr>
        <p:spPr>
          <a:xfrm flipV="1">
            <a:off x="2736315" y="1826353"/>
            <a:ext cx="0" cy="1781852"/>
          </a:xfrm>
          <a:prstGeom prst="line">
            <a:avLst/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4" name="Conector reto 333"/>
          <p:cNvCxnSpPr/>
          <p:nvPr/>
        </p:nvCxnSpPr>
        <p:spPr>
          <a:xfrm flipH="1">
            <a:off x="2736316" y="3608205"/>
            <a:ext cx="334227" cy="0"/>
          </a:xfrm>
          <a:prstGeom prst="line">
            <a:avLst/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5" name="Conector reto 334"/>
          <p:cNvCxnSpPr/>
          <p:nvPr/>
        </p:nvCxnSpPr>
        <p:spPr>
          <a:xfrm>
            <a:off x="4156327" y="521270"/>
            <a:ext cx="1461776" cy="0"/>
          </a:xfrm>
          <a:prstGeom prst="line">
            <a:avLst/>
          </a:prstGeom>
          <a:ln w="190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6" name="Conector reto 335"/>
          <p:cNvCxnSpPr/>
          <p:nvPr/>
        </p:nvCxnSpPr>
        <p:spPr>
          <a:xfrm>
            <a:off x="4176329" y="577357"/>
            <a:ext cx="1309167" cy="0"/>
          </a:xfrm>
          <a:prstGeom prst="line">
            <a:avLst/>
          </a:prstGeom>
          <a:ln w="190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7" name="Conector reto 336"/>
          <p:cNvCxnSpPr/>
          <p:nvPr/>
        </p:nvCxnSpPr>
        <p:spPr>
          <a:xfrm>
            <a:off x="5478694" y="576124"/>
            <a:ext cx="6802" cy="162711"/>
          </a:xfrm>
          <a:prstGeom prst="line">
            <a:avLst/>
          </a:prstGeom>
          <a:ln w="190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8" name="Conector reto 337"/>
          <p:cNvCxnSpPr/>
          <p:nvPr/>
        </p:nvCxnSpPr>
        <p:spPr>
          <a:xfrm>
            <a:off x="5609201" y="521153"/>
            <a:ext cx="3401" cy="208715"/>
          </a:xfrm>
          <a:prstGeom prst="line">
            <a:avLst/>
          </a:prstGeom>
          <a:ln w="190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9" name="Conector reto 338"/>
          <p:cNvCxnSpPr/>
          <p:nvPr/>
        </p:nvCxnSpPr>
        <p:spPr>
          <a:xfrm flipH="1">
            <a:off x="3059251" y="3608205"/>
            <a:ext cx="1590092" cy="0"/>
          </a:xfrm>
          <a:prstGeom prst="line">
            <a:avLst/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0" name="Conector reto 339"/>
          <p:cNvCxnSpPr/>
          <p:nvPr/>
        </p:nvCxnSpPr>
        <p:spPr>
          <a:xfrm flipH="1">
            <a:off x="3326592" y="3608205"/>
            <a:ext cx="1" cy="111458"/>
          </a:xfrm>
          <a:prstGeom prst="line">
            <a:avLst/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1" name="Conector reto 340"/>
          <p:cNvCxnSpPr/>
          <p:nvPr/>
        </p:nvCxnSpPr>
        <p:spPr>
          <a:xfrm flipH="1">
            <a:off x="3635578" y="3608706"/>
            <a:ext cx="1" cy="409191"/>
          </a:xfrm>
          <a:prstGeom prst="line">
            <a:avLst/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2" name="Conector reto 341"/>
          <p:cNvCxnSpPr/>
          <p:nvPr/>
        </p:nvCxnSpPr>
        <p:spPr>
          <a:xfrm>
            <a:off x="4131244" y="3608205"/>
            <a:ext cx="110" cy="413885"/>
          </a:xfrm>
          <a:prstGeom prst="line">
            <a:avLst/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3" name="Conector reto 342"/>
          <p:cNvCxnSpPr/>
          <p:nvPr/>
        </p:nvCxnSpPr>
        <p:spPr>
          <a:xfrm flipH="1" flipV="1">
            <a:off x="3603817" y="3882026"/>
            <a:ext cx="36730" cy="1"/>
          </a:xfrm>
          <a:prstGeom prst="line">
            <a:avLst/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riângulo isósceles 83"/>
          <p:cNvSpPr/>
          <p:nvPr/>
        </p:nvSpPr>
        <p:spPr>
          <a:xfrm>
            <a:off x="3248835" y="3715600"/>
            <a:ext cx="151828" cy="109956"/>
          </a:xfrm>
          <a:prstGeom prst="triangl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5" name="Retângulo 84"/>
          <p:cNvSpPr/>
          <p:nvPr/>
        </p:nvSpPr>
        <p:spPr>
          <a:xfrm>
            <a:off x="6399816" y="2745640"/>
            <a:ext cx="122355" cy="4571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344" name="Group 37"/>
          <p:cNvGrpSpPr>
            <a:grpSpLocks/>
          </p:cNvGrpSpPr>
          <p:nvPr/>
        </p:nvGrpSpPr>
        <p:grpSpPr bwMode="auto">
          <a:xfrm>
            <a:off x="3487392" y="3955875"/>
            <a:ext cx="140197" cy="123041"/>
            <a:chOff x="1367" y="825"/>
            <a:chExt cx="731" cy="688"/>
          </a:xfrm>
        </p:grpSpPr>
        <p:sp>
          <p:nvSpPr>
            <p:cNvPr id="345" name="Oval 38"/>
            <p:cNvSpPr>
              <a:spLocks noChangeArrowheads="1"/>
            </p:cNvSpPr>
            <p:nvPr/>
          </p:nvSpPr>
          <p:spPr bwMode="auto">
            <a:xfrm>
              <a:off x="1367" y="825"/>
              <a:ext cx="688" cy="688"/>
            </a:xfrm>
            <a:prstGeom prst="ellipse">
              <a:avLst/>
            </a:prstGeom>
            <a:noFill/>
            <a:ln w="3175">
              <a:solidFill>
                <a:srgbClr val="FF0000"/>
              </a:solidFill>
              <a:round/>
              <a:headEnd/>
              <a:tailEnd type="none" w="sm" len="lg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pt-BR" altLang="pt-BR" sz="2400">
                <a:latin typeface="Times New Roman" pitchFamily="18" charset="0"/>
              </a:endParaRPr>
            </a:p>
          </p:txBody>
        </p:sp>
        <p:sp>
          <p:nvSpPr>
            <p:cNvPr id="346" name="Oval 39"/>
            <p:cNvSpPr>
              <a:spLocks noChangeArrowheads="1"/>
            </p:cNvSpPr>
            <p:nvPr/>
          </p:nvSpPr>
          <p:spPr bwMode="auto">
            <a:xfrm>
              <a:off x="2012" y="1109"/>
              <a:ext cx="86" cy="94"/>
            </a:xfrm>
            <a:prstGeom prst="ellipse">
              <a:avLst/>
            </a:prstGeom>
            <a:solidFill>
              <a:srgbClr val="FF0000"/>
            </a:solidFill>
            <a:ln w="3175">
              <a:solidFill>
                <a:srgbClr val="FF0000"/>
              </a:solidFill>
              <a:round/>
              <a:headEnd/>
              <a:tailEnd type="none" w="sm" len="lg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pt-BR" altLang="pt-BR" sz="2400">
                <a:latin typeface="Times New Roman" pitchFamily="18" charset="0"/>
              </a:endParaRPr>
            </a:p>
          </p:txBody>
        </p:sp>
        <p:sp>
          <p:nvSpPr>
            <p:cNvPr id="347" name="Oval 40"/>
            <p:cNvSpPr>
              <a:spLocks noChangeArrowheads="1"/>
            </p:cNvSpPr>
            <p:nvPr/>
          </p:nvSpPr>
          <p:spPr bwMode="auto">
            <a:xfrm>
              <a:off x="1463" y="853"/>
              <a:ext cx="86" cy="94"/>
            </a:xfrm>
            <a:prstGeom prst="ellipse">
              <a:avLst/>
            </a:prstGeom>
            <a:solidFill>
              <a:srgbClr val="FF0000"/>
            </a:solidFill>
            <a:ln w="3175">
              <a:solidFill>
                <a:srgbClr val="FF0000"/>
              </a:solidFill>
              <a:round/>
              <a:headEnd/>
              <a:tailEnd type="none" w="sm" len="lg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pt-BR" altLang="pt-BR" sz="2400">
                <a:latin typeface="Times New Roman" pitchFamily="18" charset="0"/>
              </a:endParaRPr>
            </a:p>
          </p:txBody>
        </p:sp>
        <p:sp>
          <p:nvSpPr>
            <p:cNvPr id="348" name="Oval 41"/>
            <p:cNvSpPr>
              <a:spLocks noChangeArrowheads="1"/>
            </p:cNvSpPr>
            <p:nvPr/>
          </p:nvSpPr>
          <p:spPr bwMode="auto">
            <a:xfrm>
              <a:off x="1508" y="1405"/>
              <a:ext cx="86" cy="94"/>
            </a:xfrm>
            <a:prstGeom prst="ellipse">
              <a:avLst/>
            </a:prstGeom>
            <a:solidFill>
              <a:srgbClr val="FF0000"/>
            </a:solidFill>
            <a:ln w="3175">
              <a:solidFill>
                <a:srgbClr val="FF0000"/>
              </a:solidFill>
              <a:round/>
              <a:headEnd/>
              <a:tailEnd type="none" w="sm" len="lg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pt-BR" altLang="pt-BR" sz="2400">
                <a:latin typeface="Times New Roman" pitchFamily="18" charset="0"/>
              </a:endParaRPr>
            </a:p>
          </p:txBody>
        </p:sp>
      </p:grpSp>
      <p:sp>
        <p:nvSpPr>
          <p:cNvPr id="349" name="Raio 348"/>
          <p:cNvSpPr/>
          <p:nvPr/>
        </p:nvSpPr>
        <p:spPr>
          <a:xfrm rot="5400000">
            <a:off x="3661078" y="4005640"/>
            <a:ext cx="139869" cy="169252"/>
          </a:xfrm>
          <a:prstGeom prst="lightningBol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350" name="Conector reto 349"/>
          <p:cNvCxnSpPr/>
          <p:nvPr/>
        </p:nvCxnSpPr>
        <p:spPr>
          <a:xfrm flipV="1">
            <a:off x="3722383" y="4109446"/>
            <a:ext cx="0" cy="21044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1" name="Conector reto 350"/>
          <p:cNvCxnSpPr/>
          <p:nvPr/>
        </p:nvCxnSpPr>
        <p:spPr>
          <a:xfrm>
            <a:off x="3478197" y="4239540"/>
            <a:ext cx="244309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2" name="Conector reto 351"/>
          <p:cNvCxnSpPr/>
          <p:nvPr/>
        </p:nvCxnSpPr>
        <p:spPr>
          <a:xfrm flipV="1">
            <a:off x="3601009" y="4225925"/>
            <a:ext cx="0" cy="14392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3" name="Conector reto 352"/>
          <p:cNvCxnSpPr/>
          <p:nvPr/>
        </p:nvCxnSpPr>
        <p:spPr>
          <a:xfrm flipV="1">
            <a:off x="3487392" y="4239540"/>
            <a:ext cx="0" cy="4663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4" name="Conector reto 353"/>
          <p:cNvCxnSpPr/>
          <p:nvPr/>
        </p:nvCxnSpPr>
        <p:spPr>
          <a:xfrm flipV="1">
            <a:off x="3484623" y="4292537"/>
            <a:ext cx="0" cy="58489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5" name="Conector reto 354"/>
          <p:cNvCxnSpPr/>
          <p:nvPr/>
        </p:nvCxnSpPr>
        <p:spPr>
          <a:xfrm>
            <a:off x="3478513" y="4877435"/>
            <a:ext cx="426024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0" name="Conector reto 359"/>
          <p:cNvCxnSpPr/>
          <p:nvPr/>
        </p:nvCxnSpPr>
        <p:spPr>
          <a:xfrm flipV="1">
            <a:off x="3904537" y="4877435"/>
            <a:ext cx="0" cy="10775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2" name="Conector reto 361"/>
          <p:cNvCxnSpPr/>
          <p:nvPr/>
        </p:nvCxnSpPr>
        <p:spPr>
          <a:xfrm>
            <a:off x="3904537" y="4982286"/>
            <a:ext cx="0" cy="122707"/>
          </a:xfrm>
          <a:prstGeom prst="line">
            <a:avLst/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4" name="Conector reto 363"/>
          <p:cNvCxnSpPr/>
          <p:nvPr/>
        </p:nvCxnSpPr>
        <p:spPr>
          <a:xfrm flipH="1">
            <a:off x="2105892" y="5104993"/>
            <a:ext cx="631" cy="516889"/>
          </a:xfrm>
          <a:prstGeom prst="line">
            <a:avLst/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6" name="Conector reto 365"/>
          <p:cNvCxnSpPr/>
          <p:nvPr/>
        </p:nvCxnSpPr>
        <p:spPr>
          <a:xfrm flipH="1">
            <a:off x="2103303" y="5104993"/>
            <a:ext cx="1801235" cy="0"/>
          </a:xfrm>
          <a:prstGeom prst="line">
            <a:avLst/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1" name="Conector de seta reta 370"/>
          <p:cNvCxnSpPr/>
          <p:nvPr/>
        </p:nvCxnSpPr>
        <p:spPr>
          <a:xfrm>
            <a:off x="2042350" y="5902387"/>
            <a:ext cx="1665" cy="168811"/>
          </a:xfrm>
          <a:prstGeom prst="straightConnector1">
            <a:avLst/>
          </a:prstGeom>
          <a:ln w="19050">
            <a:solidFill>
              <a:srgbClr val="0070C0"/>
            </a:solidFill>
            <a:tailEnd type="arrow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77" name="Conector de seta reta 376"/>
          <p:cNvCxnSpPr/>
          <p:nvPr/>
        </p:nvCxnSpPr>
        <p:spPr>
          <a:xfrm>
            <a:off x="2231507" y="5900972"/>
            <a:ext cx="1665" cy="168811"/>
          </a:xfrm>
          <a:prstGeom prst="straightConnector1">
            <a:avLst/>
          </a:prstGeom>
          <a:ln w="19050">
            <a:solidFill>
              <a:srgbClr val="0070C0"/>
            </a:solidFill>
            <a:tailEnd type="arrow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78" name="Conector reto 377"/>
          <p:cNvCxnSpPr/>
          <p:nvPr/>
        </p:nvCxnSpPr>
        <p:spPr>
          <a:xfrm flipV="1">
            <a:off x="3719525" y="4319714"/>
            <a:ext cx="0" cy="48777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1" name="Conector reto 380"/>
          <p:cNvCxnSpPr/>
          <p:nvPr/>
        </p:nvCxnSpPr>
        <p:spPr>
          <a:xfrm flipH="1">
            <a:off x="3722383" y="4804410"/>
            <a:ext cx="263399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5" name="Conector reto 384"/>
          <p:cNvCxnSpPr/>
          <p:nvPr/>
        </p:nvCxnSpPr>
        <p:spPr>
          <a:xfrm>
            <a:off x="3985782" y="4797180"/>
            <a:ext cx="0" cy="17480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9" name="Conector reto 388"/>
          <p:cNvCxnSpPr/>
          <p:nvPr/>
        </p:nvCxnSpPr>
        <p:spPr>
          <a:xfrm>
            <a:off x="3985782" y="4971980"/>
            <a:ext cx="0" cy="197306"/>
          </a:xfrm>
          <a:prstGeom prst="line">
            <a:avLst/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1" name="Conector reto 390"/>
          <p:cNvCxnSpPr/>
          <p:nvPr/>
        </p:nvCxnSpPr>
        <p:spPr>
          <a:xfrm flipH="1">
            <a:off x="2784548" y="5169286"/>
            <a:ext cx="1201235" cy="0"/>
          </a:xfrm>
          <a:prstGeom prst="line">
            <a:avLst/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4" name="Conector reto 393"/>
          <p:cNvCxnSpPr/>
          <p:nvPr/>
        </p:nvCxnSpPr>
        <p:spPr>
          <a:xfrm>
            <a:off x="2784548" y="5169286"/>
            <a:ext cx="1" cy="452596"/>
          </a:xfrm>
          <a:prstGeom prst="line">
            <a:avLst/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7" name="Conector de seta reta 396"/>
          <p:cNvCxnSpPr/>
          <p:nvPr/>
        </p:nvCxnSpPr>
        <p:spPr>
          <a:xfrm>
            <a:off x="2728324" y="5900972"/>
            <a:ext cx="1665" cy="168811"/>
          </a:xfrm>
          <a:prstGeom prst="straightConnector1">
            <a:avLst/>
          </a:prstGeom>
          <a:ln w="19050">
            <a:solidFill>
              <a:srgbClr val="0070C0"/>
            </a:solidFill>
            <a:tailEnd type="arrow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98" name="Conector de seta reta 397"/>
          <p:cNvCxnSpPr/>
          <p:nvPr/>
        </p:nvCxnSpPr>
        <p:spPr>
          <a:xfrm>
            <a:off x="2925709" y="5899004"/>
            <a:ext cx="1665" cy="168811"/>
          </a:xfrm>
          <a:prstGeom prst="straightConnector1">
            <a:avLst/>
          </a:prstGeom>
          <a:ln w="19050">
            <a:solidFill>
              <a:srgbClr val="0070C0"/>
            </a:solidFill>
            <a:tailEnd type="arrow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56" name="Conector reto 355"/>
          <p:cNvCxnSpPr/>
          <p:nvPr/>
        </p:nvCxnSpPr>
        <p:spPr>
          <a:xfrm>
            <a:off x="4640987" y="3618771"/>
            <a:ext cx="110" cy="413885"/>
          </a:xfrm>
          <a:prstGeom prst="line">
            <a:avLst/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7" name="Raio 356"/>
          <p:cNvSpPr/>
          <p:nvPr/>
        </p:nvSpPr>
        <p:spPr>
          <a:xfrm rot="5400000">
            <a:off x="4179496" y="3979076"/>
            <a:ext cx="139869" cy="169252"/>
          </a:xfrm>
          <a:prstGeom prst="lightningBol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358" name="Conector reto 357"/>
          <p:cNvCxnSpPr/>
          <p:nvPr/>
        </p:nvCxnSpPr>
        <p:spPr>
          <a:xfrm flipV="1">
            <a:off x="4221781" y="4090771"/>
            <a:ext cx="0" cy="21044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9" name="Conector reto 358"/>
          <p:cNvCxnSpPr/>
          <p:nvPr/>
        </p:nvCxnSpPr>
        <p:spPr>
          <a:xfrm>
            <a:off x="3977472" y="4233041"/>
            <a:ext cx="244309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1" name="Conector reto 360"/>
          <p:cNvCxnSpPr/>
          <p:nvPr/>
        </p:nvCxnSpPr>
        <p:spPr>
          <a:xfrm flipV="1">
            <a:off x="4094292" y="4240534"/>
            <a:ext cx="0" cy="14392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3" name="Conector reto 362"/>
          <p:cNvCxnSpPr/>
          <p:nvPr/>
        </p:nvCxnSpPr>
        <p:spPr>
          <a:xfrm flipV="1">
            <a:off x="3985783" y="4233041"/>
            <a:ext cx="0" cy="4663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5" name="Conector reto 364"/>
          <p:cNvCxnSpPr/>
          <p:nvPr/>
        </p:nvCxnSpPr>
        <p:spPr>
          <a:xfrm flipH="1" flipV="1">
            <a:off x="3985782" y="4282035"/>
            <a:ext cx="1" cy="48484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7" name="Conector reto 366"/>
          <p:cNvCxnSpPr/>
          <p:nvPr/>
        </p:nvCxnSpPr>
        <p:spPr>
          <a:xfrm>
            <a:off x="3977762" y="4764449"/>
            <a:ext cx="81325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8" name="Conector reto 367"/>
          <p:cNvCxnSpPr/>
          <p:nvPr/>
        </p:nvCxnSpPr>
        <p:spPr>
          <a:xfrm flipV="1">
            <a:off x="4056937" y="4753608"/>
            <a:ext cx="0" cy="22867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9" name="Conector reto 368"/>
          <p:cNvCxnSpPr/>
          <p:nvPr/>
        </p:nvCxnSpPr>
        <p:spPr>
          <a:xfrm>
            <a:off x="4056937" y="4971980"/>
            <a:ext cx="0" cy="260820"/>
          </a:xfrm>
          <a:prstGeom prst="line">
            <a:avLst/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0" name="Conector reto 369"/>
          <p:cNvCxnSpPr/>
          <p:nvPr/>
        </p:nvCxnSpPr>
        <p:spPr>
          <a:xfrm flipH="1">
            <a:off x="3422298" y="5232800"/>
            <a:ext cx="634639" cy="0"/>
          </a:xfrm>
          <a:prstGeom prst="line">
            <a:avLst/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2" name="Conector reto 371"/>
          <p:cNvCxnSpPr/>
          <p:nvPr/>
        </p:nvCxnSpPr>
        <p:spPr>
          <a:xfrm>
            <a:off x="3422299" y="5232800"/>
            <a:ext cx="0" cy="389082"/>
          </a:xfrm>
          <a:prstGeom prst="line">
            <a:avLst/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3" name="Conector de seta reta 372"/>
          <p:cNvCxnSpPr/>
          <p:nvPr/>
        </p:nvCxnSpPr>
        <p:spPr>
          <a:xfrm>
            <a:off x="3375651" y="5897642"/>
            <a:ext cx="1665" cy="168811"/>
          </a:xfrm>
          <a:prstGeom prst="straightConnector1">
            <a:avLst/>
          </a:prstGeom>
          <a:ln w="19050">
            <a:solidFill>
              <a:srgbClr val="0070C0"/>
            </a:solidFill>
            <a:tailEnd type="arrow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74" name="Conector de seta reta 373"/>
          <p:cNvCxnSpPr/>
          <p:nvPr/>
        </p:nvCxnSpPr>
        <p:spPr>
          <a:xfrm>
            <a:off x="3557938" y="5900972"/>
            <a:ext cx="1665" cy="168811"/>
          </a:xfrm>
          <a:prstGeom prst="straightConnector1">
            <a:avLst/>
          </a:prstGeom>
          <a:ln w="19050">
            <a:solidFill>
              <a:srgbClr val="0070C0"/>
            </a:solidFill>
            <a:tailEnd type="arrow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75" name="Conector reto 374"/>
          <p:cNvCxnSpPr/>
          <p:nvPr/>
        </p:nvCxnSpPr>
        <p:spPr>
          <a:xfrm flipV="1">
            <a:off x="4221780" y="4292522"/>
            <a:ext cx="1" cy="47192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6" name="Conector reto 375"/>
          <p:cNvCxnSpPr/>
          <p:nvPr/>
        </p:nvCxnSpPr>
        <p:spPr>
          <a:xfrm flipV="1">
            <a:off x="4133727" y="4750892"/>
            <a:ext cx="0" cy="22867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9" name="Conector reto 378"/>
          <p:cNvCxnSpPr/>
          <p:nvPr/>
        </p:nvCxnSpPr>
        <p:spPr>
          <a:xfrm flipV="1">
            <a:off x="4133211" y="4756514"/>
            <a:ext cx="78609" cy="266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0" name="Conector reto 379"/>
          <p:cNvCxnSpPr/>
          <p:nvPr/>
        </p:nvCxnSpPr>
        <p:spPr>
          <a:xfrm flipH="1">
            <a:off x="4131244" y="4974583"/>
            <a:ext cx="2484" cy="647299"/>
          </a:xfrm>
          <a:prstGeom prst="line">
            <a:avLst/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2" name="Conector de seta reta 381"/>
          <p:cNvCxnSpPr/>
          <p:nvPr/>
        </p:nvCxnSpPr>
        <p:spPr>
          <a:xfrm>
            <a:off x="4055272" y="5902387"/>
            <a:ext cx="1665" cy="168811"/>
          </a:xfrm>
          <a:prstGeom prst="straightConnector1">
            <a:avLst/>
          </a:prstGeom>
          <a:ln w="19050">
            <a:solidFill>
              <a:srgbClr val="0070C0"/>
            </a:solidFill>
            <a:tailEnd type="arrow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83" name="Conector de seta reta 382"/>
          <p:cNvCxnSpPr/>
          <p:nvPr/>
        </p:nvCxnSpPr>
        <p:spPr>
          <a:xfrm>
            <a:off x="4247765" y="5899868"/>
            <a:ext cx="1665" cy="168811"/>
          </a:xfrm>
          <a:prstGeom prst="straightConnector1">
            <a:avLst/>
          </a:prstGeom>
          <a:ln w="19050">
            <a:solidFill>
              <a:srgbClr val="0070C0"/>
            </a:solidFill>
            <a:tailEnd type="arrow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grpSp>
        <p:nvGrpSpPr>
          <p:cNvPr id="384" name="Group 37"/>
          <p:cNvGrpSpPr>
            <a:grpSpLocks/>
          </p:cNvGrpSpPr>
          <p:nvPr/>
        </p:nvGrpSpPr>
        <p:grpSpPr bwMode="auto">
          <a:xfrm>
            <a:off x="4006656" y="3961030"/>
            <a:ext cx="140197" cy="123041"/>
            <a:chOff x="1367" y="825"/>
            <a:chExt cx="731" cy="688"/>
          </a:xfrm>
        </p:grpSpPr>
        <p:sp>
          <p:nvSpPr>
            <p:cNvPr id="386" name="Oval 38"/>
            <p:cNvSpPr>
              <a:spLocks noChangeArrowheads="1"/>
            </p:cNvSpPr>
            <p:nvPr/>
          </p:nvSpPr>
          <p:spPr bwMode="auto">
            <a:xfrm>
              <a:off x="1367" y="825"/>
              <a:ext cx="688" cy="688"/>
            </a:xfrm>
            <a:prstGeom prst="ellipse">
              <a:avLst/>
            </a:prstGeom>
            <a:noFill/>
            <a:ln w="3175">
              <a:solidFill>
                <a:srgbClr val="FF0000"/>
              </a:solidFill>
              <a:round/>
              <a:headEnd/>
              <a:tailEnd type="none" w="sm" len="lg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pt-BR" altLang="pt-BR" sz="2400">
                <a:latin typeface="Times New Roman" pitchFamily="18" charset="0"/>
              </a:endParaRPr>
            </a:p>
          </p:txBody>
        </p:sp>
        <p:sp>
          <p:nvSpPr>
            <p:cNvPr id="387" name="Oval 39"/>
            <p:cNvSpPr>
              <a:spLocks noChangeArrowheads="1"/>
            </p:cNvSpPr>
            <p:nvPr/>
          </p:nvSpPr>
          <p:spPr bwMode="auto">
            <a:xfrm>
              <a:off x="2012" y="1109"/>
              <a:ext cx="86" cy="94"/>
            </a:xfrm>
            <a:prstGeom prst="ellipse">
              <a:avLst/>
            </a:prstGeom>
            <a:solidFill>
              <a:srgbClr val="FF0000"/>
            </a:solidFill>
            <a:ln w="3175">
              <a:solidFill>
                <a:srgbClr val="FF0000"/>
              </a:solidFill>
              <a:round/>
              <a:headEnd/>
              <a:tailEnd type="none" w="sm" len="lg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pt-BR" altLang="pt-BR" sz="2400">
                <a:latin typeface="Times New Roman" pitchFamily="18" charset="0"/>
              </a:endParaRPr>
            </a:p>
          </p:txBody>
        </p:sp>
        <p:sp>
          <p:nvSpPr>
            <p:cNvPr id="388" name="Oval 40"/>
            <p:cNvSpPr>
              <a:spLocks noChangeArrowheads="1"/>
            </p:cNvSpPr>
            <p:nvPr/>
          </p:nvSpPr>
          <p:spPr bwMode="auto">
            <a:xfrm>
              <a:off x="1463" y="853"/>
              <a:ext cx="86" cy="94"/>
            </a:xfrm>
            <a:prstGeom prst="ellipse">
              <a:avLst/>
            </a:prstGeom>
            <a:solidFill>
              <a:srgbClr val="FF0000"/>
            </a:solidFill>
            <a:ln w="3175">
              <a:solidFill>
                <a:srgbClr val="FF0000"/>
              </a:solidFill>
              <a:round/>
              <a:headEnd/>
              <a:tailEnd type="none" w="sm" len="lg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pt-BR" altLang="pt-BR" sz="2400">
                <a:latin typeface="Times New Roman" pitchFamily="18" charset="0"/>
              </a:endParaRPr>
            </a:p>
          </p:txBody>
        </p:sp>
        <p:sp>
          <p:nvSpPr>
            <p:cNvPr id="390" name="Oval 41"/>
            <p:cNvSpPr>
              <a:spLocks noChangeArrowheads="1"/>
            </p:cNvSpPr>
            <p:nvPr/>
          </p:nvSpPr>
          <p:spPr bwMode="auto">
            <a:xfrm>
              <a:off x="1508" y="1405"/>
              <a:ext cx="86" cy="94"/>
            </a:xfrm>
            <a:prstGeom prst="ellipse">
              <a:avLst/>
            </a:prstGeom>
            <a:solidFill>
              <a:srgbClr val="FF0000"/>
            </a:solidFill>
            <a:ln w="3175">
              <a:solidFill>
                <a:srgbClr val="FF0000"/>
              </a:solidFill>
              <a:round/>
              <a:headEnd/>
              <a:tailEnd type="none" w="sm" len="lg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pt-BR" altLang="pt-BR" sz="2400">
                <a:latin typeface="Times New Roman" pitchFamily="18" charset="0"/>
              </a:endParaRPr>
            </a:p>
          </p:txBody>
        </p:sp>
      </p:grpSp>
      <p:sp>
        <p:nvSpPr>
          <p:cNvPr id="392" name="Raio 391"/>
          <p:cNvSpPr/>
          <p:nvPr/>
        </p:nvSpPr>
        <p:spPr>
          <a:xfrm rot="5400000">
            <a:off x="4664846" y="3982760"/>
            <a:ext cx="139869" cy="169252"/>
          </a:xfrm>
          <a:prstGeom prst="lightningBol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393" name="Group 37"/>
          <p:cNvGrpSpPr>
            <a:grpSpLocks/>
          </p:cNvGrpSpPr>
          <p:nvPr/>
        </p:nvGrpSpPr>
        <p:grpSpPr bwMode="auto">
          <a:xfrm>
            <a:off x="4502006" y="3963424"/>
            <a:ext cx="140197" cy="123041"/>
            <a:chOff x="1367" y="825"/>
            <a:chExt cx="731" cy="688"/>
          </a:xfrm>
        </p:grpSpPr>
        <p:sp>
          <p:nvSpPr>
            <p:cNvPr id="395" name="Oval 38"/>
            <p:cNvSpPr>
              <a:spLocks noChangeArrowheads="1"/>
            </p:cNvSpPr>
            <p:nvPr/>
          </p:nvSpPr>
          <p:spPr bwMode="auto">
            <a:xfrm>
              <a:off x="1367" y="825"/>
              <a:ext cx="688" cy="688"/>
            </a:xfrm>
            <a:prstGeom prst="ellipse">
              <a:avLst/>
            </a:prstGeom>
            <a:noFill/>
            <a:ln w="3175">
              <a:solidFill>
                <a:srgbClr val="FF0000"/>
              </a:solidFill>
              <a:round/>
              <a:headEnd/>
              <a:tailEnd type="none" w="sm" len="lg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pt-BR" altLang="pt-BR" sz="2400">
                <a:latin typeface="Times New Roman" pitchFamily="18" charset="0"/>
              </a:endParaRPr>
            </a:p>
          </p:txBody>
        </p:sp>
        <p:sp>
          <p:nvSpPr>
            <p:cNvPr id="396" name="Oval 39"/>
            <p:cNvSpPr>
              <a:spLocks noChangeArrowheads="1"/>
            </p:cNvSpPr>
            <p:nvPr/>
          </p:nvSpPr>
          <p:spPr bwMode="auto">
            <a:xfrm>
              <a:off x="2012" y="1109"/>
              <a:ext cx="86" cy="94"/>
            </a:xfrm>
            <a:prstGeom prst="ellipse">
              <a:avLst/>
            </a:prstGeom>
            <a:solidFill>
              <a:srgbClr val="FF0000"/>
            </a:solidFill>
            <a:ln w="3175">
              <a:solidFill>
                <a:srgbClr val="FF0000"/>
              </a:solidFill>
              <a:round/>
              <a:headEnd/>
              <a:tailEnd type="none" w="sm" len="lg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pt-BR" altLang="pt-BR" sz="2400">
                <a:latin typeface="Times New Roman" pitchFamily="18" charset="0"/>
              </a:endParaRPr>
            </a:p>
          </p:txBody>
        </p:sp>
        <p:sp>
          <p:nvSpPr>
            <p:cNvPr id="399" name="Oval 40"/>
            <p:cNvSpPr>
              <a:spLocks noChangeArrowheads="1"/>
            </p:cNvSpPr>
            <p:nvPr/>
          </p:nvSpPr>
          <p:spPr bwMode="auto">
            <a:xfrm>
              <a:off x="1463" y="853"/>
              <a:ext cx="86" cy="94"/>
            </a:xfrm>
            <a:prstGeom prst="ellipse">
              <a:avLst/>
            </a:prstGeom>
            <a:solidFill>
              <a:srgbClr val="FF0000"/>
            </a:solidFill>
            <a:ln w="3175">
              <a:solidFill>
                <a:srgbClr val="FF0000"/>
              </a:solidFill>
              <a:round/>
              <a:headEnd/>
              <a:tailEnd type="none" w="sm" len="lg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pt-BR" altLang="pt-BR" sz="2400">
                <a:latin typeface="Times New Roman" pitchFamily="18" charset="0"/>
              </a:endParaRPr>
            </a:p>
          </p:txBody>
        </p:sp>
        <p:sp>
          <p:nvSpPr>
            <p:cNvPr id="400" name="Oval 41"/>
            <p:cNvSpPr>
              <a:spLocks noChangeArrowheads="1"/>
            </p:cNvSpPr>
            <p:nvPr/>
          </p:nvSpPr>
          <p:spPr bwMode="auto">
            <a:xfrm>
              <a:off x="1508" y="1405"/>
              <a:ext cx="86" cy="94"/>
            </a:xfrm>
            <a:prstGeom prst="ellipse">
              <a:avLst/>
            </a:prstGeom>
            <a:solidFill>
              <a:srgbClr val="FF0000"/>
            </a:solidFill>
            <a:ln w="3175">
              <a:solidFill>
                <a:srgbClr val="FF0000"/>
              </a:solidFill>
              <a:round/>
              <a:headEnd/>
              <a:tailEnd type="none" w="sm" len="lg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pt-BR" altLang="pt-BR" sz="2400">
                <a:latin typeface="Times New Roman" pitchFamily="18" charset="0"/>
              </a:endParaRPr>
            </a:p>
          </p:txBody>
        </p:sp>
      </p:grpSp>
      <p:cxnSp>
        <p:nvCxnSpPr>
          <p:cNvPr id="401" name="Conector reto 400"/>
          <p:cNvCxnSpPr/>
          <p:nvPr/>
        </p:nvCxnSpPr>
        <p:spPr>
          <a:xfrm flipV="1">
            <a:off x="4713449" y="4086884"/>
            <a:ext cx="0" cy="21044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2" name="Conector reto 401"/>
          <p:cNvCxnSpPr/>
          <p:nvPr/>
        </p:nvCxnSpPr>
        <p:spPr>
          <a:xfrm>
            <a:off x="4471090" y="4239540"/>
            <a:ext cx="244309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3" name="Conector reto 402"/>
          <p:cNvCxnSpPr/>
          <p:nvPr/>
        </p:nvCxnSpPr>
        <p:spPr>
          <a:xfrm flipV="1">
            <a:off x="4593426" y="4239540"/>
            <a:ext cx="0" cy="14392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4" name="Conector reto 403"/>
          <p:cNvCxnSpPr/>
          <p:nvPr/>
        </p:nvCxnSpPr>
        <p:spPr>
          <a:xfrm flipV="1">
            <a:off x="4482324" y="4245906"/>
            <a:ext cx="0" cy="4663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5" name="Conector reto 404"/>
          <p:cNvCxnSpPr/>
          <p:nvPr/>
        </p:nvCxnSpPr>
        <p:spPr>
          <a:xfrm flipV="1">
            <a:off x="4482323" y="4288608"/>
            <a:ext cx="1" cy="51580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6" name="Conector reto 405"/>
          <p:cNvCxnSpPr/>
          <p:nvPr/>
        </p:nvCxnSpPr>
        <p:spPr>
          <a:xfrm>
            <a:off x="4211820" y="4801748"/>
            <a:ext cx="278352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7" name="Conector reto 406"/>
          <p:cNvCxnSpPr/>
          <p:nvPr/>
        </p:nvCxnSpPr>
        <p:spPr>
          <a:xfrm flipV="1">
            <a:off x="4211820" y="4797180"/>
            <a:ext cx="0" cy="17480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8" name="Conector reto 407"/>
          <p:cNvCxnSpPr/>
          <p:nvPr/>
        </p:nvCxnSpPr>
        <p:spPr>
          <a:xfrm>
            <a:off x="4211820" y="4960162"/>
            <a:ext cx="0" cy="272638"/>
          </a:xfrm>
          <a:prstGeom prst="line">
            <a:avLst/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9" name="Conector reto 408"/>
          <p:cNvCxnSpPr/>
          <p:nvPr/>
        </p:nvCxnSpPr>
        <p:spPr>
          <a:xfrm flipH="1" flipV="1">
            <a:off x="4199955" y="5230714"/>
            <a:ext cx="554137" cy="2086"/>
          </a:xfrm>
          <a:prstGeom prst="line">
            <a:avLst/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0" name="Conector reto 409"/>
          <p:cNvCxnSpPr/>
          <p:nvPr/>
        </p:nvCxnSpPr>
        <p:spPr>
          <a:xfrm flipH="1">
            <a:off x="4751608" y="5232800"/>
            <a:ext cx="2484" cy="399690"/>
          </a:xfrm>
          <a:prstGeom prst="line">
            <a:avLst/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1" name="Conector de seta reta 410"/>
          <p:cNvCxnSpPr/>
          <p:nvPr/>
        </p:nvCxnSpPr>
        <p:spPr>
          <a:xfrm>
            <a:off x="4698120" y="5896164"/>
            <a:ext cx="1665" cy="168811"/>
          </a:xfrm>
          <a:prstGeom prst="straightConnector1">
            <a:avLst/>
          </a:prstGeom>
          <a:ln w="19050">
            <a:solidFill>
              <a:srgbClr val="0070C0"/>
            </a:solidFill>
            <a:tailEnd type="arrow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12" name="Conector de seta reta 411"/>
          <p:cNvCxnSpPr/>
          <p:nvPr/>
        </p:nvCxnSpPr>
        <p:spPr>
          <a:xfrm>
            <a:off x="4878241" y="5901697"/>
            <a:ext cx="1665" cy="168811"/>
          </a:xfrm>
          <a:prstGeom prst="straightConnector1">
            <a:avLst/>
          </a:prstGeom>
          <a:ln w="19050">
            <a:solidFill>
              <a:srgbClr val="0070C0"/>
            </a:solidFill>
            <a:tailEnd type="arrow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13" name="Conector reto 412"/>
          <p:cNvCxnSpPr/>
          <p:nvPr/>
        </p:nvCxnSpPr>
        <p:spPr>
          <a:xfrm flipV="1">
            <a:off x="4711925" y="4295010"/>
            <a:ext cx="1" cy="57022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4" name="Conector reto 413"/>
          <p:cNvCxnSpPr/>
          <p:nvPr/>
        </p:nvCxnSpPr>
        <p:spPr>
          <a:xfrm flipV="1">
            <a:off x="4715399" y="4583651"/>
            <a:ext cx="104008" cy="137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5" name="Conector reto 414"/>
          <p:cNvCxnSpPr/>
          <p:nvPr/>
        </p:nvCxnSpPr>
        <p:spPr>
          <a:xfrm>
            <a:off x="4819407" y="4830393"/>
            <a:ext cx="154175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6" name="Conector reto 415"/>
          <p:cNvCxnSpPr/>
          <p:nvPr/>
        </p:nvCxnSpPr>
        <p:spPr>
          <a:xfrm flipV="1">
            <a:off x="4819407" y="4573270"/>
            <a:ext cx="0" cy="25712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7" name="Conector reto 416"/>
          <p:cNvCxnSpPr/>
          <p:nvPr/>
        </p:nvCxnSpPr>
        <p:spPr>
          <a:xfrm flipV="1">
            <a:off x="4896494" y="4825364"/>
            <a:ext cx="0" cy="14921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8" name="Conector reto 417"/>
          <p:cNvCxnSpPr/>
          <p:nvPr/>
        </p:nvCxnSpPr>
        <p:spPr>
          <a:xfrm flipV="1">
            <a:off x="4293074" y="4860073"/>
            <a:ext cx="0" cy="11190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9" name="Conector reto 418"/>
          <p:cNvCxnSpPr/>
          <p:nvPr/>
        </p:nvCxnSpPr>
        <p:spPr>
          <a:xfrm>
            <a:off x="4293074" y="4860073"/>
            <a:ext cx="430592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0" name="Conector reto 419"/>
          <p:cNvCxnSpPr/>
          <p:nvPr/>
        </p:nvCxnSpPr>
        <p:spPr>
          <a:xfrm>
            <a:off x="4293074" y="4969811"/>
            <a:ext cx="1524" cy="199475"/>
          </a:xfrm>
          <a:prstGeom prst="line">
            <a:avLst/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1" name="Conector reto 420"/>
          <p:cNvCxnSpPr/>
          <p:nvPr/>
        </p:nvCxnSpPr>
        <p:spPr>
          <a:xfrm flipH="1">
            <a:off x="4294598" y="5169286"/>
            <a:ext cx="1153571" cy="0"/>
          </a:xfrm>
          <a:prstGeom prst="line">
            <a:avLst/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2" name="Conector reto 421"/>
          <p:cNvCxnSpPr/>
          <p:nvPr/>
        </p:nvCxnSpPr>
        <p:spPr>
          <a:xfrm>
            <a:off x="5440411" y="5169286"/>
            <a:ext cx="7758" cy="452596"/>
          </a:xfrm>
          <a:prstGeom prst="line">
            <a:avLst/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3" name="Conector de seta reta 422"/>
          <p:cNvCxnSpPr/>
          <p:nvPr/>
        </p:nvCxnSpPr>
        <p:spPr>
          <a:xfrm>
            <a:off x="5372739" y="5910640"/>
            <a:ext cx="1665" cy="168811"/>
          </a:xfrm>
          <a:prstGeom prst="straightConnector1">
            <a:avLst/>
          </a:prstGeom>
          <a:ln w="19050">
            <a:solidFill>
              <a:srgbClr val="0070C0"/>
            </a:solidFill>
            <a:tailEnd type="arrow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28" name="Retângulo 127"/>
          <p:cNvSpPr/>
          <p:nvPr/>
        </p:nvSpPr>
        <p:spPr>
          <a:xfrm>
            <a:off x="5485496" y="5298232"/>
            <a:ext cx="76905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800" b="1" cap="all" dirty="0" smtClean="0">
                <a:effectLst>
                  <a:reflection blurRad="12700" stA="28000" endPos="45000" dist="1003" dir="5400000" sy="-100000" algn="bl"/>
                </a:effectLst>
              </a:rPr>
              <a:t>Sinal </a:t>
            </a:r>
            <a:r>
              <a:rPr lang="pt-BR" sz="800" b="1" cap="all" dirty="0" err="1" smtClean="0">
                <a:effectLst>
                  <a:reflection blurRad="12700" stA="28000" endPos="45000" dist="1003" dir="5400000" sy="-100000" algn="bl"/>
                </a:effectLst>
              </a:rPr>
              <a:t>cort</a:t>
            </a:r>
            <a:r>
              <a:rPr lang="pt-BR" sz="800" b="1" cap="all" dirty="0">
                <a:effectLst>
                  <a:reflection blurRad="12700" stA="28000" endPos="45000" dist="1003" dir="5400000" sy="-100000" algn="bl"/>
                </a:effectLst>
              </a:rPr>
              <a:t>. ar</a:t>
            </a:r>
            <a:endParaRPr lang="pt-BR" sz="800" dirty="0"/>
          </a:p>
        </p:txBody>
      </p:sp>
      <p:cxnSp>
        <p:nvCxnSpPr>
          <p:cNvPr id="425" name="Conector reto 424"/>
          <p:cNvCxnSpPr/>
          <p:nvPr/>
        </p:nvCxnSpPr>
        <p:spPr>
          <a:xfrm>
            <a:off x="4123518" y="2835122"/>
            <a:ext cx="97993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6" name="Conector reto 425"/>
          <p:cNvCxnSpPr/>
          <p:nvPr/>
        </p:nvCxnSpPr>
        <p:spPr>
          <a:xfrm flipH="1" flipV="1">
            <a:off x="4896252" y="4979572"/>
            <a:ext cx="242" cy="45307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ector de seta reta 49"/>
          <p:cNvCxnSpPr/>
          <p:nvPr/>
        </p:nvCxnSpPr>
        <p:spPr>
          <a:xfrm>
            <a:off x="4896251" y="5432645"/>
            <a:ext cx="661898" cy="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7" name="Conector de seta reta 426"/>
          <p:cNvCxnSpPr/>
          <p:nvPr/>
        </p:nvCxnSpPr>
        <p:spPr>
          <a:xfrm>
            <a:off x="5558460" y="5909984"/>
            <a:ext cx="1665" cy="168811"/>
          </a:xfrm>
          <a:prstGeom prst="straightConnector1">
            <a:avLst/>
          </a:prstGeom>
          <a:ln w="19050">
            <a:solidFill>
              <a:srgbClr val="0070C0"/>
            </a:solidFill>
            <a:tailEnd type="arrow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28" name="Conector reto 427"/>
          <p:cNvCxnSpPr/>
          <p:nvPr/>
        </p:nvCxnSpPr>
        <p:spPr>
          <a:xfrm>
            <a:off x="7783427" y="3238248"/>
            <a:ext cx="10052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9" name="Conector reto 428"/>
          <p:cNvCxnSpPr/>
          <p:nvPr/>
        </p:nvCxnSpPr>
        <p:spPr>
          <a:xfrm>
            <a:off x="7828498" y="3386262"/>
            <a:ext cx="102971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0" name="Conector reto 429"/>
          <p:cNvCxnSpPr/>
          <p:nvPr/>
        </p:nvCxnSpPr>
        <p:spPr>
          <a:xfrm>
            <a:off x="7792483" y="3350081"/>
            <a:ext cx="50264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1" name="Conector reto 430"/>
          <p:cNvCxnSpPr/>
          <p:nvPr/>
        </p:nvCxnSpPr>
        <p:spPr>
          <a:xfrm flipV="1">
            <a:off x="7842747" y="3231728"/>
            <a:ext cx="2653" cy="30088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2" name="Conector reto 431"/>
          <p:cNvCxnSpPr/>
          <p:nvPr/>
        </p:nvCxnSpPr>
        <p:spPr>
          <a:xfrm flipV="1">
            <a:off x="7924643" y="3388958"/>
            <a:ext cx="0" cy="4641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3" name="Conector reto 432"/>
          <p:cNvCxnSpPr/>
          <p:nvPr/>
        </p:nvCxnSpPr>
        <p:spPr>
          <a:xfrm flipH="1" flipV="1">
            <a:off x="7924643" y="3435378"/>
            <a:ext cx="45174" cy="12697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4" name="Conector reto 423"/>
          <p:cNvCxnSpPr/>
          <p:nvPr/>
        </p:nvCxnSpPr>
        <p:spPr>
          <a:xfrm flipH="1" flipV="1">
            <a:off x="4970034" y="4730474"/>
            <a:ext cx="1774" cy="10472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4" name="Picture 2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4144" r="10111" b="7968"/>
          <a:stretch/>
        </p:blipFill>
        <p:spPr bwMode="auto">
          <a:xfrm rot="3190510">
            <a:off x="6187578" y="5515781"/>
            <a:ext cx="419903" cy="352936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840717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2" dur="20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4" dur="1000" fill="hold"/>
                                        <p:tgtEl>
                                          <p:spTgt spid="3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6" dur="2000" fill="hold"/>
                                        <p:tgtEl>
                                          <p:spTgt spid="3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9" dur="200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40" dur="200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1" dur="200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3" dur="500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6" dur="500"/>
                                        <p:tgtEl>
                                          <p:spTgt spid="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7" dur="2000" fill="hold"/>
                                        <p:tgtEl>
                                          <p:spTgt spid="3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2" dur="5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5" dur="5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8" dur="5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1" dur="5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6" dur="5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9" dur="50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2" dur="500"/>
                                        <p:tgtEl>
                                          <p:spTgt spid="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5" dur="500"/>
                                        <p:tgtEl>
                                          <p:spTgt spid="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8" dur="500"/>
                                        <p:tgtEl>
                                          <p:spTgt spid="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1" dur="500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2" presetClass="entr" presetSubtype="1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4" dur="2000"/>
                                        <p:tgtEl>
                                          <p:spTgt spid="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2" presetClass="entr" presetSubtype="1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7" dur="2000"/>
                                        <p:tgtEl>
                                          <p:spTgt spid="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2" dur="500"/>
                                        <p:tgtEl>
                                          <p:spTgt spid="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5" dur="500"/>
                                        <p:tgtEl>
                                          <p:spTgt spid="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8" dur="500"/>
                                        <p:tgtEl>
                                          <p:spTgt spid="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1" dur="500"/>
                                        <p:tgtEl>
                                          <p:spTgt spid="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4" dur="500"/>
                                        <p:tgtEl>
                                          <p:spTgt spid="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7" dur="500"/>
                                        <p:tgtEl>
                                          <p:spTgt spid="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22" presetClass="entr" presetSubtype="1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0" dur="2000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22" presetClass="entr" presetSubtype="1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3" dur="2000"/>
                                        <p:tgtEl>
                                          <p:spTgt spid="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0" dur="500"/>
                                        <p:tgtEl>
                                          <p:spTgt spid="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3" dur="500"/>
                                        <p:tgtEl>
                                          <p:spTgt spid="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6" dur="500"/>
                                        <p:tgtEl>
                                          <p:spTgt spid="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70" dur="2000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3" dur="500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>
                      <p:stCondLst>
                        <p:cond delay="indefinite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8" dur="50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1" dur="500"/>
                                        <p:tgtEl>
                                          <p:spTgt spid="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4" dur="500"/>
                                        <p:tgtEl>
                                          <p:spTgt spid="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7" dur="500"/>
                                        <p:tgtEl>
                                          <p:spTgt spid="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0" dur="500"/>
                                        <p:tgtEl>
                                          <p:spTgt spid="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3" dur="500"/>
                                        <p:tgtEl>
                                          <p:spTgt spid="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22" presetClass="entr" presetSubtype="1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6" dur="2000"/>
                                        <p:tgtEl>
                                          <p:spTgt spid="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22" presetClass="entr" presetSubtype="1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9" dur="2000"/>
                                        <p:tgtEl>
                                          <p:spTgt spid="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0" fill="hold">
                      <p:stCondLst>
                        <p:cond delay="indefinite"/>
                      </p:stCondLst>
                      <p:childTnLst>
                        <p:par>
                          <p:cTn id="201" fill="hold">
                            <p:stCondLst>
                              <p:cond delay="0"/>
                            </p:stCondLst>
                            <p:childTnLst>
                              <p:par>
                                <p:cTn id="20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4" dur="500"/>
                                        <p:tgtEl>
                                          <p:spTgt spid="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7" dur="500"/>
                                        <p:tgtEl>
                                          <p:spTgt spid="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0" dur="500"/>
                                        <p:tgtEl>
                                          <p:spTgt spid="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3" dur="500"/>
                                        <p:tgtEl>
                                          <p:spTgt spid="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4" presetID="22" presetClass="entr" presetSubtype="1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6" dur="2000"/>
                                        <p:tgtEl>
                                          <p:spTgt spid="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7" presetID="22" presetClass="entr" presetSubtype="1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9" dur="2000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0" fill="hold">
                      <p:stCondLst>
                        <p:cond delay="indefinite"/>
                      </p:stCondLst>
                      <p:childTnLst>
                        <p:par>
                          <p:cTn id="221" fill="hold">
                            <p:stCondLst>
                              <p:cond delay="0"/>
                            </p:stCondLst>
                            <p:childTnLst>
                              <p:par>
                                <p:cTn id="2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6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27" dur="2000" fill="hold"/>
                                        <p:tgtEl>
                                          <p:spTgt spid="39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2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0" dur="500"/>
                                        <p:tgtEl>
                                          <p:spTgt spid="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3" dur="500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6" dur="500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9" dur="500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0" fill="hold">
                      <p:stCondLst>
                        <p:cond delay="indefinite"/>
                      </p:stCondLst>
                      <p:childTnLst>
                        <p:par>
                          <p:cTn id="241" fill="hold">
                            <p:stCondLst>
                              <p:cond delay="0"/>
                            </p:stCondLst>
                            <p:childTnLst>
                              <p:par>
                                <p:cTn id="24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4" dur="500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7" dur="500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0" dur="500"/>
                                        <p:tgtEl>
                                          <p:spTgt spid="4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3" dur="500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6" dur="500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9" dur="500"/>
                                        <p:tgtEl>
                                          <p:spTgt spid="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0" presetID="22" presetClass="entr" presetSubtype="1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2" dur="2000"/>
                                        <p:tgtEl>
                                          <p:spTgt spid="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3" presetID="22" presetClass="entr" presetSubtype="1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5" dur="2000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6" fill="hold">
                      <p:stCondLst>
                        <p:cond delay="indefinite"/>
                      </p:stCondLst>
                      <p:childTnLst>
                        <p:par>
                          <p:cTn id="267" fill="hold">
                            <p:stCondLst>
                              <p:cond delay="0"/>
                            </p:stCondLst>
                            <p:childTnLst>
                              <p:par>
                                <p:cTn id="26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0" dur="500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3" dur="500"/>
                                        <p:tgtEl>
                                          <p:spTgt spid="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6" dur="500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9" dur="500"/>
                                        <p:tgtEl>
                                          <p:spTgt spid="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2" dur="500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5" dur="500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8" dur="500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9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1" dur="500"/>
                                        <p:tgtEl>
                                          <p:spTgt spid="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4" dur="500"/>
                                        <p:tgtEl>
                                          <p:spTgt spid="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7" dur="500"/>
                                        <p:tgtEl>
                                          <p:spTgt spid="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0" dur="500"/>
                                        <p:tgtEl>
                                          <p:spTgt spid="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1" presetID="22" presetClass="entr" presetSubtype="1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3" dur="2000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4" presetID="22" presetClass="entr" presetSubtype="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6" dur="2000"/>
                                        <p:tgtEl>
                                          <p:spTgt spid="1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9" dur="500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3" presetID="22" presetClass="entr" presetSubtype="1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5" dur="2000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6" fill="hold">
                            <p:stCondLst>
                              <p:cond delay="2000"/>
                            </p:stCondLst>
                            <p:childTnLst>
                              <p:par>
                                <p:cTn id="31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1" grpId="0" animBg="1"/>
      <p:bldP spid="3" grpId="0" animBg="1"/>
      <p:bldP spid="84" grpId="0" animBg="1"/>
      <p:bldP spid="85" grpId="0" animBg="1"/>
      <p:bldP spid="349" grpId="0" animBg="1"/>
      <p:bldP spid="357" grpId="0" animBg="1"/>
      <p:bldP spid="39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9" name="Shape 1519"/>
          <p:cNvSpPr txBox="1"/>
          <p:nvPr/>
        </p:nvSpPr>
        <p:spPr>
          <a:xfrm>
            <a:off x="360000" y="565347"/>
            <a:ext cx="6543826" cy="377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72000" anchor="b" anchorCtr="0">
            <a:noAutofit/>
          </a:bodyPr>
          <a:lstStyle/>
          <a:p>
            <a:pPr>
              <a:lnSpc>
                <a:spcPct val="90000"/>
              </a:lnSpc>
              <a:buClr>
                <a:srgbClr val="575756"/>
              </a:buClr>
              <a:buSzPts val="2200"/>
              <a:buFont typeface="Arial"/>
              <a:buNone/>
            </a:pPr>
            <a:r>
              <a:rPr lang="en-GB" sz="2200" b="1" dirty="0" smtClean="0">
                <a:solidFill>
                  <a:srgbClr val="575756"/>
                </a:solidFill>
                <a:ea typeface="Arial"/>
                <a:cs typeface="Arial"/>
                <a:sym typeface="Arial"/>
              </a:rPr>
              <a:t>VALEO TBS</a:t>
            </a:r>
            <a:endParaRPr lang="en-GB" sz="2200" b="1" dirty="0">
              <a:solidFill>
                <a:srgbClr val="575756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520" name="Shape 1520"/>
          <p:cNvSpPr/>
          <p:nvPr/>
        </p:nvSpPr>
        <p:spPr>
          <a:xfrm>
            <a:off x="-95000" y="1547500"/>
            <a:ext cx="191953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endParaRPr b="1" dirty="0">
              <a:solidFill>
                <a:srgbClr val="4B788C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3" name="CaixaDeTexto 2"/>
          <p:cNvSpPr txBox="1"/>
          <p:nvPr/>
        </p:nvSpPr>
        <p:spPr>
          <a:xfrm>
            <a:off x="864768" y="1253653"/>
            <a:ext cx="1018991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000" dirty="0" smtClean="0"/>
              <a:t>Acionando a tecla ventilação alta  </a:t>
            </a:r>
            <a:endParaRPr lang="pt-BR" sz="6000" dirty="0"/>
          </a:p>
        </p:txBody>
      </p:sp>
      <p:sp>
        <p:nvSpPr>
          <p:cNvPr id="4" name="Freeform 4"/>
          <p:cNvSpPr>
            <a:spLocks/>
          </p:cNvSpPr>
          <p:nvPr/>
        </p:nvSpPr>
        <p:spPr bwMode="auto">
          <a:xfrm>
            <a:off x="10379033" y="1023053"/>
            <a:ext cx="3924017" cy="2492526"/>
          </a:xfrm>
          <a:custGeom>
            <a:avLst/>
            <a:gdLst>
              <a:gd name="T0" fmla="+- 0 7329 7329"/>
              <a:gd name="T1" fmla="*/ T0 w 3700"/>
              <a:gd name="T2" fmla="+- 0 -178 -2086"/>
              <a:gd name="T3" fmla="*/ -178 h 1908"/>
              <a:gd name="T4" fmla="+- 0 11029 7329"/>
              <a:gd name="T5" fmla="*/ T4 w 3700"/>
              <a:gd name="T6" fmla="+- 0 -178 -2086"/>
              <a:gd name="T7" fmla="*/ -178 h 1908"/>
              <a:gd name="T8" fmla="+- 0 11029 7329"/>
              <a:gd name="T9" fmla="*/ T8 w 3700"/>
              <a:gd name="T10" fmla="+- 0 -2086 -2086"/>
              <a:gd name="T11" fmla="*/ -2086 h 1908"/>
              <a:gd name="T12" fmla="+- 0 7329 7329"/>
              <a:gd name="T13" fmla="*/ T12 w 3700"/>
              <a:gd name="T14" fmla="+- 0 -2086 -2086"/>
              <a:gd name="T15" fmla="*/ -2086 h 1908"/>
              <a:gd name="T16" fmla="+- 0 7329 7329"/>
              <a:gd name="T17" fmla="*/ T16 w 3700"/>
              <a:gd name="T18" fmla="+- 0 -178 -2086"/>
              <a:gd name="T19" fmla="*/ -178 h 1908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  <a:cxn ang="0">
                <a:pos x="T17" y="T19"/>
              </a:cxn>
            </a:cxnLst>
            <a:rect l="0" t="0" r="r" b="b"/>
            <a:pathLst>
              <a:path w="3700" h="1908">
                <a:moveTo>
                  <a:pt x="0" y="1908"/>
                </a:moveTo>
                <a:lnTo>
                  <a:pt x="3700" y="1908"/>
                </a:lnTo>
                <a:lnTo>
                  <a:pt x="3700" y="0"/>
                </a:lnTo>
                <a:lnTo>
                  <a:pt x="0" y="0"/>
                </a:lnTo>
                <a:lnTo>
                  <a:pt x="0" y="1908"/>
                </a:lnTo>
                <a:close/>
              </a:path>
            </a:pathLst>
          </a:custGeom>
          <a:noFill/>
          <a:ln w="9525">
            <a:noFill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grpSp>
        <p:nvGrpSpPr>
          <p:cNvPr id="5" name="Group 6"/>
          <p:cNvGrpSpPr>
            <a:grpSpLocks/>
          </p:cNvGrpSpPr>
          <p:nvPr/>
        </p:nvGrpSpPr>
        <p:grpSpPr bwMode="auto">
          <a:xfrm>
            <a:off x="4399742" y="3710180"/>
            <a:ext cx="2339660" cy="422530"/>
            <a:chOff x="7336" y="-115"/>
            <a:chExt cx="3685" cy="665"/>
          </a:xfrm>
        </p:grpSpPr>
        <p:sp>
          <p:nvSpPr>
            <p:cNvPr id="6" name="Freeform 9"/>
            <p:cNvSpPr>
              <a:spLocks/>
            </p:cNvSpPr>
            <p:nvPr/>
          </p:nvSpPr>
          <p:spPr bwMode="auto">
            <a:xfrm>
              <a:off x="7336" y="-114"/>
              <a:ext cx="3685" cy="664"/>
            </a:xfrm>
            <a:custGeom>
              <a:avLst/>
              <a:gdLst>
                <a:gd name="T0" fmla="+- 0 7336 7336"/>
                <a:gd name="T1" fmla="*/ T0 w 3685"/>
                <a:gd name="T2" fmla="+- 0 550 -114"/>
                <a:gd name="T3" fmla="*/ 550 h 664"/>
                <a:gd name="T4" fmla="+- 0 11021 7336"/>
                <a:gd name="T5" fmla="*/ T4 w 3685"/>
                <a:gd name="T6" fmla="+- 0 550 -114"/>
                <a:gd name="T7" fmla="*/ 550 h 664"/>
                <a:gd name="T8" fmla="+- 0 11021 7336"/>
                <a:gd name="T9" fmla="*/ T8 w 3685"/>
                <a:gd name="T10" fmla="+- 0 -114 -114"/>
                <a:gd name="T11" fmla="*/ -114 h 664"/>
                <a:gd name="T12" fmla="+- 0 7336 7336"/>
                <a:gd name="T13" fmla="*/ T12 w 3685"/>
                <a:gd name="T14" fmla="+- 0 -114 -114"/>
                <a:gd name="T15" fmla="*/ -114 h 664"/>
                <a:gd name="T16" fmla="+- 0 7336 7336"/>
                <a:gd name="T17" fmla="*/ T16 w 3685"/>
                <a:gd name="T18" fmla="+- 0 550 -114"/>
                <a:gd name="T19" fmla="*/ 550 h 664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3685" h="664">
                  <a:moveTo>
                    <a:pt x="0" y="664"/>
                  </a:moveTo>
                  <a:lnTo>
                    <a:pt x="3685" y="664"/>
                  </a:lnTo>
                  <a:lnTo>
                    <a:pt x="3685" y="0"/>
                  </a:lnTo>
                  <a:lnTo>
                    <a:pt x="0" y="0"/>
                  </a:lnTo>
                  <a:lnTo>
                    <a:pt x="0" y="66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pic>
          <p:nvPicPr>
            <p:cNvPr id="7178" name="Picture 10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37" y="-115"/>
              <a:ext cx="3684" cy="6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44" name="Picture 4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58557" t="11784" r="24155" b="10571"/>
          <a:stretch/>
        </p:blipFill>
        <p:spPr bwMode="auto">
          <a:xfrm>
            <a:off x="7102507" y="2428414"/>
            <a:ext cx="744321" cy="1920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506124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Espaço Reservado para Conteúdo 3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xmlns="" val="1690631015"/>
              </p:ext>
            </p:extLst>
          </p:nvPr>
        </p:nvGraphicFramePr>
        <p:xfrm>
          <a:off x="1709738" y="225425"/>
          <a:ext cx="8740775" cy="6176963"/>
        </p:xfrm>
        <a:graphic>
          <a:graphicData uri="http://schemas.openxmlformats.org/presentationml/2006/ole">
            <p:oleObj spid="_x0000_s9368" name="Acrobat Document" r:id="rId3" imgW="6856560" imgH="4824720" progId="AcroExch.Document.DC">
              <p:embed/>
            </p:oleObj>
          </a:graphicData>
        </a:graphic>
      </p:graphicFrame>
      <p:cxnSp>
        <p:nvCxnSpPr>
          <p:cNvPr id="5" name="Conector reto 4"/>
          <p:cNvCxnSpPr/>
          <p:nvPr/>
        </p:nvCxnSpPr>
        <p:spPr>
          <a:xfrm>
            <a:off x="2272030" y="4550410"/>
            <a:ext cx="0" cy="254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ector reto 5"/>
          <p:cNvCxnSpPr/>
          <p:nvPr/>
        </p:nvCxnSpPr>
        <p:spPr>
          <a:xfrm flipH="1">
            <a:off x="2149475" y="4808220"/>
            <a:ext cx="24511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to 6"/>
          <p:cNvCxnSpPr/>
          <p:nvPr/>
        </p:nvCxnSpPr>
        <p:spPr>
          <a:xfrm flipH="1">
            <a:off x="2098040" y="4808220"/>
            <a:ext cx="51435" cy="13843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to 7"/>
          <p:cNvCxnSpPr/>
          <p:nvPr/>
        </p:nvCxnSpPr>
        <p:spPr>
          <a:xfrm flipH="1">
            <a:off x="2343150" y="4808220"/>
            <a:ext cx="51435" cy="13843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to 8"/>
          <p:cNvCxnSpPr/>
          <p:nvPr/>
        </p:nvCxnSpPr>
        <p:spPr>
          <a:xfrm flipH="1">
            <a:off x="2222869" y="4808220"/>
            <a:ext cx="51435" cy="13843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to 9"/>
          <p:cNvCxnSpPr/>
          <p:nvPr/>
        </p:nvCxnSpPr>
        <p:spPr>
          <a:xfrm>
            <a:off x="2154953" y="5786510"/>
            <a:ext cx="0" cy="281305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to 10"/>
          <p:cNvCxnSpPr/>
          <p:nvPr/>
        </p:nvCxnSpPr>
        <p:spPr>
          <a:xfrm>
            <a:off x="2149475" y="6069783"/>
            <a:ext cx="7496943" cy="27305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to 11"/>
          <p:cNvCxnSpPr/>
          <p:nvPr/>
        </p:nvCxnSpPr>
        <p:spPr>
          <a:xfrm flipH="1">
            <a:off x="2830198" y="5781338"/>
            <a:ext cx="2540" cy="285115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to 12"/>
          <p:cNvCxnSpPr/>
          <p:nvPr/>
        </p:nvCxnSpPr>
        <p:spPr>
          <a:xfrm flipH="1">
            <a:off x="3475657" y="5780304"/>
            <a:ext cx="2540" cy="285115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to 13"/>
          <p:cNvCxnSpPr/>
          <p:nvPr/>
        </p:nvCxnSpPr>
        <p:spPr>
          <a:xfrm flipH="1">
            <a:off x="4153787" y="5780201"/>
            <a:ext cx="2540" cy="285115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to 14"/>
          <p:cNvCxnSpPr/>
          <p:nvPr/>
        </p:nvCxnSpPr>
        <p:spPr>
          <a:xfrm flipH="1">
            <a:off x="4792377" y="5785383"/>
            <a:ext cx="2540" cy="285115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to 15"/>
          <p:cNvCxnSpPr/>
          <p:nvPr/>
        </p:nvCxnSpPr>
        <p:spPr>
          <a:xfrm flipH="1">
            <a:off x="5467113" y="5780843"/>
            <a:ext cx="2540" cy="285115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luxograma: Conector 17"/>
          <p:cNvSpPr/>
          <p:nvPr/>
        </p:nvSpPr>
        <p:spPr>
          <a:xfrm flipV="1">
            <a:off x="5440411" y="6051046"/>
            <a:ext cx="45085" cy="45085"/>
          </a:xfrm>
          <a:prstGeom prst="flowChartConnector">
            <a:avLst/>
          </a:prstGeom>
          <a:solidFill>
            <a:srgbClr val="92D05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pt-BR"/>
          </a:p>
        </p:txBody>
      </p:sp>
      <p:sp>
        <p:nvSpPr>
          <p:cNvPr id="19" name="Fluxograma: Conector 18"/>
          <p:cNvSpPr/>
          <p:nvPr/>
        </p:nvSpPr>
        <p:spPr>
          <a:xfrm flipV="1">
            <a:off x="4769833" y="6051274"/>
            <a:ext cx="45085" cy="45085"/>
          </a:xfrm>
          <a:prstGeom prst="flowChartConnector">
            <a:avLst/>
          </a:prstGeom>
          <a:solidFill>
            <a:srgbClr val="92D05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pt-BR"/>
          </a:p>
        </p:txBody>
      </p:sp>
      <p:sp>
        <p:nvSpPr>
          <p:cNvPr id="20" name="Fluxograma: Conector 19"/>
          <p:cNvSpPr/>
          <p:nvPr/>
        </p:nvSpPr>
        <p:spPr>
          <a:xfrm flipV="1">
            <a:off x="4131244" y="6051045"/>
            <a:ext cx="45085" cy="45085"/>
          </a:xfrm>
          <a:prstGeom prst="flowChartConnector">
            <a:avLst/>
          </a:prstGeom>
          <a:solidFill>
            <a:srgbClr val="92D05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pt-BR"/>
          </a:p>
        </p:txBody>
      </p:sp>
      <p:sp>
        <p:nvSpPr>
          <p:cNvPr id="21" name="Fluxograma: Conector 20"/>
          <p:cNvSpPr/>
          <p:nvPr/>
        </p:nvSpPr>
        <p:spPr>
          <a:xfrm flipV="1">
            <a:off x="3455654" y="6043414"/>
            <a:ext cx="45719" cy="45719"/>
          </a:xfrm>
          <a:prstGeom prst="flowChartConnector">
            <a:avLst/>
          </a:prstGeom>
          <a:solidFill>
            <a:srgbClr val="92D05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pt-BR"/>
          </a:p>
        </p:txBody>
      </p:sp>
      <p:sp>
        <p:nvSpPr>
          <p:cNvPr id="22" name="Fluxograma: Conector 21"/>
          <p:cNvSpPr/>
          <p:nvPr/>
        </p:nvSpPr>
        <p:spPr>
          <a:xfrm flipV="1">
            <a:off x="2810195" y="6052003"/>
            <a:ext cx="45085" cy="45085"/>
          </a:xfrm>
          <a:prstGeom prst="flowChartConnector">
            <a:avLst/>
          </a:prstGeom>
          <a:solidFill>
            <a:srgbClr val="92D05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pt-BR"/>
          </a:p>
        </p:txBody>
      </p:sp>
      <p:cxnSp>
        <p:nvCxnSpPr>
          <p:cNvPr id="23" name="Conector reto 22"/>
          <p:cNvCxnSpPr/>
          <p:nvPr/>
        </p:nvCxnSpPr>
        <p:spPr>
          <a:xfrm>
            <a:off x="6354242" y="5730003"/>
            <a:ext cx="0" cy="716015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to 24"/>
          <p:cNvCxnSpPr/>
          <p:nvPr/>
        </p:nvCxnSpPr>
        <p:spPr>
          <a:xfrm>
            <a:off x="7969818" y="5841766"/>
            <a:ext cx="0" cy="255322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to 25"/>
          <p:cNvCxnSpPr/>
          <p:nvPr/>
        </p:nvCxnSpPr>
        <p:spPr>
          <a:xfrm>
            <a:off x="6225654" y="6446018"/>
            <a:ext cx="257175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to 26"/>
          <p:cNvCxnSpPr/>
          <p:nvPr/>
        </p:nvCxnSpPr>
        <p:spPr>
          <a:xfrm flipH="1">
            <a:off x="6406629" y="6446018"/>
            <a:ext cx="76200" cy="12827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to 27"/>
          <p:cNvCxnSpPr/>
          <p:nvPr/>
        </p:nvCxnSpPr>
        <p:spPr>
          <a:xfrm flipH="1">
            <a:off x="6278042" y="6446514"/>
            <a:ext cx="76200" cy="12827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reto 28"/>
          <p:cNvCxnSpPr/>
          <p:nvPr/>
        </p:nvCxnSpPr>
        <p:spPr>
          <a:xfrm flipH="1">
            <a:off x="6156288" y="6446514"/>
            <a:ext cx="76200" cy="12827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Fluxograma: Conector 29"/>
          <p:cNvSpPr/>
          <p:nvPr/>
        </p:nvSpPr>
        <p:spPr>
          <a:xfrm flipV="1">
            <a:off x="6331698" y="6060415"/>
            <a:ext cx="45085" cy="45085"/>
          </a:xfrm>
          <a:prstGeom prst="flowChartConnector">
            <a:avLst/>
          </a:prstGeom>
          <a:solidFill>
            <a:srgbClr val="92D05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pt-BR"/>
          </a:p>
        </p:txBody>
      </p:sp>
      <p:cxnSp>
        <p:nvCxnSpPr>
          <p:cNvPr id="31" name="Conector reto 30"/>
          <p:cNvCxnSpPr/>
          <p:nvPr/>
        </p:nvCxnSpPr>
        <p:spPr>
          <a:xfrm>
            <a:off x="7170191" y="5844520"/>
            <a:ext cx="3810" cy="244475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ctor reto 32"/>
          <p:cNvCxnSpPr/>
          <p:nvPr/>
        </p:nvCxnSpPr>
        <p:spPr>
          <a:xfrm>
            <a:off x="8811234" y="5852613"/>
            <a:ext cx="3810" cy="244475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to 33"/>
          <p:cNvCxnSpPr/>
          <p:nvPr/>
        </p:nvCxnSpPr>
        <p:spPr>
          <a:xfrm>
            <a:off x="9639179" y="5858333"/>
            <a:ext cx="3810" cy="244475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Fluxograma: Conector 34"/>
          <p:cNvSpPr/>
          <p:nvPr/>
        </p:nvSpPr>
        <p:spPr>
          <a:xfrm flipV="1">
            <a:off x="7151458" y="6063222"/>
            <a:ext cx="45085" cy="45085"/>
          </a:xfrm>
          <a:prstGeom prst="flowChartConnector">
            <a:avLst/>
          </a:prstGeom>
          <a:solidFill>
            <a:srgbClr val="92D05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pt-BR"/>
          </a:p>
        </p:txBody>
      </p:sp>
      <p:sp>
        <p:nvSpPr>
          <p:cNvPr id="36" name="Fluxograma: Conector 35"/>
          <p:cNvSpPr/>
          <p:nvPr/>
        </p:nvSpPr>
        <p:spPr>
          <a:xfrm flipV="1">
            <a:off x="7947275" y="6066453"/>
            <a:ext cx="45085" cy="45085"/>
          </a:xfrm>
          <a:prstGeom prst="flowChartConnector">
            <a:avLst/>
          </a:prstGeom>
          <a:solidFill>
            <a:srgbClr val="92D05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pt-BR"/>
          </a:p>
        </p:txBody>
      </p:sp>
      <p:sp>
        <p:nvSpPr>
          <p:cNvPr id="37" name="Fluxograma: Conector 36"/>
          <p:cNvSpPr/>
          <p:nvPr/>
        </p:nvSpPr>
        <p:spPr>
          <a:xfrm flipV="1">
            <a:off x="8792501" y="6070498"/>
            <a:ext cx="45085" cy="45085"/>
          </a:xfrm>
          <a:prstGeom prst="flowChartConnector">
            <a:avLst/>
          </a:prstGeom>
          <a:solidFill>
            <a:srgbClr val="92D05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pt-BR"/>
          </a:p>
        </p:txBody>
      </p:sp>
      <p:cxnSp>
        <p:nvCxnSpPr>
          <p:cNvPr id="39" name="Conector reto 38"/>
          <p:cNvCxnSpPr/>
          <p:nvPr/>
        </p:nvCxnSpPr>
        <p:spPr>
          <a:xfrm flipH="1">
            <a:off x="4399217" y="2165350"/>
            <a:ext cx="2540" cy="3175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ector reto 39"/>
          <p:cNvCxnSpPr/>
          <p:nvPr/>
        </p:nvCxnSpPr>
        <p:spPr>
          <a:xfrm flipH="1">
            <a:off x="4308792" y="2159000"/>
            <a:ext cx="219075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ector reto 41"/>
          <p:cNvCxnSpPr/>
          <p:nvPr/>
        </p:nvCxnSpPr>
        <p:spPr>
          <a:xfrm flipH="1">
            <a:off x="4527867" y="2023745"/>
            <a:ext cx="80010" cy="141605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ector reto 42"/>
          <p:cNvCxnSpPr/>
          <p:nvPr/>
        </p:nvCxnSpPr>
        <p:spPr>
          <a:xfrm flipH="1">
            <a:off x="4397342" y="2029404"/>
            <a:ext cx="80010" cy="141605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ector reto 43"/>
          <p:cNvCxnSpPr/>
          <p:nvPr/>
        </p:nvCxnSpPr>
        <p:spPr>
          <a:xfrm flipH="1">
            <a:off x="4308226" y="2022074"/>
            <a:ext cx="80010" cy="141605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Imagem 40" descr="Image result for fusivel automotivo 10A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3188" t="23250" r="23378" b="22024"/>
          <a:stretch/>
        </p:blipFill>
        <p:spPr bwMode="auto">
          <a:xfrm rot="15198966">
            <a:off x="3026385" y="627961"/>
            <a:ext cx="403860" cy="40068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 xmlns=""/>
            </a:ext>
          </a:extLst>
        </p:spPr>
      </p:pic>
      <p:cxnSp>
        <p:nvCxnSpPr>
          <p:cNvPr id="45" name="Conector reto 44"/>
          <p:cNvCxnSpPr/>
          <p:nvPr/>
        </p:nvCxnSpPr>
        <p:spPr>
          <a:xfrm>
            <a:off x="5756259" y="862715"/>
            <a:ext cx="0" cy="43307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reto 45"/>
          <p:cNvCxnSpPr/>
          <p:nvPr/>
        </p:nvCxnSpPr>
        <p:spPr>
          <a:xfrm>
            <a:off x="5656655" y="1301591"/>
            <a:ext cx="19558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ector reto 46"/>
          <p:cNvCxnSpPr/>
          <p:nvPr/>
        </p:nvCxnSpPr>
        <p:spPr>
          <a:xfrm flipH="1">
            <a:off x="5796058" y="1304560"/>
            <a:ext cx="48260" cy="15494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ector reto 47"/>
          <p:cNvCxnSpPr/>
          <p:nvPr/>
        </p:nvCxnSpPr>
        <p:spPr>
          <a:xfrm flipH="1">
            <a:off x="5706185" y="1304560"/>
            <a:ext cx="48260" cy="15494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reto 48"/>
          <p:cNvCxnSpPr/>
          <p:nvPr/>
        </p:nvCxnSpPr>
        <p:spPr>
          <a:xfrm flipH="1">
            <a:off x="5608395" y="1304560"/>
            <a:ext cx="48260" cy="15494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ector reto 51"/>
          <p:cNvCxnSpPr/>
          <p:nvPr/>
        </p:nvCxnSpPr>
        <p:spPr>
          <a:xfrm flipH="1">
            <a:off x="4396677" y="2476500"/>
            <a:ext cx="2540" cy="2336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ector reto 52"/>
          <p:cNvCxnSpPr/>
          <p:nvPr/>
        </p:nvCxnSpPr>
        <p:spPr>
          <a:xfrm>
            <a:off x="4649343" y="3001280"/>
            <a:ext cx="0" cy="147401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ector reto 53"/>
          <p:cNvCxnSpPr/>
          <p:nvPr/>
        </p:nvCxnSpPr>
        <p:spPr>
          <a:xfrm flipH="1">
            <a:off x="4388236" y="2710100"/>
            <a:ext cx="27042" cy="58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ector reto 57"/>
          <p:cNvCxnSpPr/>
          <p:nvPr/>
        </p:nvCxnSpPr>
        <p:spPr>
          <a:xfrm flipH="1">
            <a:off x="4649343" y="3006279"/>
            <a:ext cx="100884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ector reto 59"/>
          <p:cNvCxnSpPr/>
          <p:nvPr/>
        </p:nvCxnSpPr>
        <p:spPr>
          <a:xfrm flipH="1">
            <a:off x="4364836" y="2705778"/>
            <a:ext cx="100884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ector reto 60"/>
          <p:cNvCxnSpPr/>
          <p:nvPr/>
        </p:nvCxnSpPr>
        <p:spPr>
          <a:xfrm flipH="1">
            <a:off x="4423826" y="2711781"/>
            <a:ext cx="27042" cy="58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ector reto 61"/>
          <p:cNvCxnSpPr/>
          <p:nvPr/>
        </p:nvCxnSpPr>
        <p:spPr>
          <a:xfrm flipH="1">
            <a:off x="4345843" y="2703159"/>
            <a:ext cx="27042" cy="58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ector reto 62"/>
          <p:cNvCxnSpPr/>
          <p:nvPr/>
        </p:nvCxnSpPr>
        <p:spPr>
          <a:xfrm flipH="1">
            <a:off x="4598901" y="3148681"/>
            <a:ext cx="100884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ector reto 63"/>
          <p:cNvCxnSpPr/>
          <p:nvPr/>
        </p:nvCxnSpPr>
        <p:spPr>
          <a:xfrm flipH="1">
            <a:off x="4669305" y="3142905"/>
            <a:ext cx="27042" cy="58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ector reto 64"/>
          <p:cNvCxnSpPr/>
          <p:nvPr/>
        </p:nvCxnSpPr>
        <p:spPr>
          <a:xfrm flipH="1">
            <a:off x="4629596" y="3148681"/>
            <a:ext cx="20004" cy="52624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ector reto 69"/>
          <p:cNvCxnSpPr/>
          <p:nvPr/>
        </p:nvCxnSpPr>
        <p:spPr>
          <a:xfrm flipH="1">
            <a:off x="4571859" y="3145793"/>
            <a:ext cx="27042" cy="58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ector reto 71"/>
          <p:cNvCxnSpPr/>
          <p:nvPr/>
        </p:nvCxnSpPr>
        <p:spPr>
          <a:xfrm>
            <a:off x="3601009" y="4505453"/>
            <a:ext cx="0" cy="91796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ector reto 74"/>
          <p:cNvCxnSpPr/>
          <p:nvPr/>
        </p:nvCxnSpPr>
        <p:spPr>
          <a:xfrm flipH="1">
            <a:off x="3575176" y="4595182"/>
            <a:ext cx="83352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ector reto 78"/>
          <p:cNvCxnSpPr/>
          <p:nvPr/>
        </p:nvCxnSpPr>
        <p:spPr>
          <a:xfrm flipH="1">
            <a:off x="3635578" y="4585614"/>
            <a:ext cx="18728" cy="55466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ector reto 81"/>
          <p:cNvCxnSpPr/>
          <p:nvPr/>
        </p:nvCxnSpPr>
        <p:spPr>
          <a:xfrm flipH="1">
            <a:off x="3594970" y="4595182"/>
            <a:ext cx="17694" cy="45898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ector reto 86"/>
          <p:cNvCxnSpPr/>
          <p:nvPr/>
        </p:nvCxnSpPr>
        <p:spPr>
          <a:xfrm flipH="1">
            <a:off x="3557392" y="4585614"/>
            <a:ext cx="17784" cy="55466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ector reto 89"/>
          <p:cNvCxnSpPr/>
          <p:nvPr/>
        </p:nvCxnSpPr>
        <p:spPr>
          <a:xfrm>
            <a:off x="4099671" y="4500294"/>
            <a:ext cx="0" cy="91796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Conector reto 90"/>
          <p:cNvCxnSpPr/>
          <p:nvPr/>
        </p:nvCxnSpPr>
        <p:spPr>
          <a:xfrm flipH="1">
            <a:off x="4072268" y="4593813"/>
            <a:ext cx="80322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ector reto 92"/>
          <p:cNvCxnSpPr/>
          <p:nvPr/>
        </p:nvCxnSpPr>
        <p:spPr>
          <a:xfrm flipH="1">
            <a:off x="4045907" y="4585614"/>
            <a:ext cx="26361" cy="55466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ector reto 94"/>
          <p:cNvCxnSpPr/>
          <p:nvPr/>
        </p:nvCxnSpPr>
        <p:spPr>
          <a:xfrm flipH="1">
            <a:off x="4090537" y="4595182"/>
            <a:ext cx="18269" cy="45898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Conector reto 97"/>
          <p:cNvCxnSpPr/>
          <p:nvPr/>
        </p:nvCxnSpPr>
        <p:spPr>
          <a:xfrm flipH="1">
            <a:off x="4131244" y="4585614"/>
            <a:ext cx="21346" cy="55466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Conector reto 99"/>
          <p:cNvCxnSpPr/>
          <p:nvPr/>
        </p:nvCxnSpPr>
        <p:spPr>
          <a:xfrm>
            <a:off x="4593426" y="4507223"/>
            <a:ext cx="0" cy="91796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Conector reto 100"/>
          <p:cNvCxnSpPr/>
          <p:nvPr/>
        </p:nvCxnSpPr>
        <p:spPr>
          <a:xfrm flipH="1">
            <a:off x="4540513" y="4589633"/>
            <a:ext cx="105465" cy="1342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ector reto 102"/>
          <p:cNvCxnSpPr/>
          <p:nvPr/>
        </p:nvCxnSpPr>
        <p:spPr>
          <a:xfrm flipH="1">
            <a:off x="4523580" y="4596819"/>
            <a:ext cx="18783" cy="45898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onector reto 104"/>
          <p:cNvCxnSpPr/>
          <p:nvPr/>
        </p:nvCxnSpPr>
        <p:spPr>
          <a:xfrm flipH="1">
            <a:off x="4566204" y="4598528"/>
            <a:ext cx="22498" cy="44529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Conector reto 106"/>
          <p:cNvCxnSpPr/>
          <p:nvPr/>
        </p:nvCxnSpPr>
        <p:spPr>
          <a:xfrm flipH="1">
            <a:off x="4615429" y="4592951"/>
            <a:ext cx="14610" cy="47267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onector reto 108"/>
          <p:cNvCxnSpPr/>
          <p:nvPr/>
        </p:nvCxnSpPr>
        <p:spPr>
          <a:xfrm>
            <a:off x="5198466" y="4507223"/>
            <a:ext cx="0" cy="8241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onector reto 110"/>
          <p:cNvCxnSpPr/>
          <p:nvPr/>
        </p:nvCxnSpPr>
        <p:spPr>
          <a:xfrm flipH="1">
            <a:off x="5123373" y="4590975"/>
            <a:ext cx="130313" cy="2839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Conector reto 112"/>
          <p:cNvCxnSpPr/>
          <p:nvPr/>
        </p:nvCxnSpPr>
        <p:spPr>
          <a:xfrm flipH="1">
            <a:off x="5118098" y="4596942"/>
            <a:ext cx="21430" cy="56053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onector reto 114"/>
          <p:cNvCxnSpPr/>
          <p:nvPr/>
        </p:nvCxnSpPr>
        <p:spPr>
          <a:xfrm flipH="1">
            <a:off x="5172245" y="4598848"/>
            <a:ext cx="16284" cy="42061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Conector reto 119"/>
          <p:cNvCxnSpPr/>
          <p:nvPr/>
        </p:nvCxnSpPr>
        <p:spPr>
          <a:xfrm flipH="1">
            <a:off x="5224219" y="4591741"/>
            <a:ext cx="17951" cy="56053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Conector reto 128"/>
          <p:cNvCxnSpPr/>
          <p:nvPr/>
        </p:nvCxnSpPr>
        <p:spPr>
          <a:xfrm>
            <a:off x="5708424" y="4509775"/>
            <a:ext cx="0" cy="91796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ector reto 129"/>
          <p:cNvCxnSpPr/>
          <p:nvPr/>
        </p:nvCxnSpPr>
        <p:spPr>
          <a:xfrm flipH="1" flipV="1">
            <a:off x="5656655" y="4588253"/>
            <a:ext cx="99604" cy="2722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Conector reto 132"/>
          <p:cNvCxnSpPr/>
          <p:nvPr/>
        </p:nvCxnSpPr>
        <p:spPr>
          <a:xfrm flipH="1">
            <a:off x="5730315" y="4585027"/>
            <a:ext cx="25944" cy="56053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Conector reto 134"/>
          <p:cNvCxnSpPr/>
          <p:nvPr/>
        </p:nvCxnSpPr>
        <p:spPr>
          <a:xfrm flipH="1">
            <a:off x="5644590" y="4592971"/>
            <a:ext cx="24130" cy="45898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Conector reto 136"/>
          <p:cNvCxnSpPr/>
          <p:nvPr/>
        </p:nvCxnSpPr>
        <p:spPr>
          <a:xfrm flipH="1">
            <a:off x="5686425" y="4590761"/>
            <a:ext cx="17946" cy="50319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Conector reto 138"/>
          <p:cNvCxnSpPr/>
          <p:nvPr/>
        </p:nvCxnSpPr>
        <p:spPr>
          <a:xfrm>
            <a:off x="6192942" y="4509546"/>
            <a:ext cx="0" cy="91796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Conector reto 139"/>
          <p:cNvCxnSpPr/>
          <p:nvPr/>
        </p:nvCxnSpPr>
        <p:spPr>
          <a:xfrm flipH="1" flipV="1">
            <a:off x="6145311" y="4595803"/>
            <a:ext cx="109237" cy="666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Conector reto 144"/>
          <p:cNvCxnSpPr/>
          <p:nvPr/>
        </p:nvCxnSpPr>
        <p:spPr>
          <a:xfrm flipH="1">
            <a:off x="6134334" y="4588434"/>
            <a:ext cx="21954" cy="64718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Conector reto 147"/>
          <p:cNvCxnSpPr/>
          <p:nvPr/>
        </p:nvCxnSpPr>
        <p:spPr>
          <a:xfrm flipH="1">
            <a:off x="6173190" y="4598355"/>
            <a:ext cx="21610" cy="53226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onector reto 149"/>
          <p:cNvCxnSpPr/>
          <p:nvPr/>
        </p:nvCxnSpPr>
        <p:spPr>
          <a:xfrm flipH="1">
            <a:off x="6225654" y="4592971"/>
            <a:ext cx="22060" cy="62687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Conector reto 153"/>
          <p:cNvCxnSpPr/>
          <p:nvPr/>
        </p:nvCxnSpPr>
        <p:spPr>
          <a:xfrm>
            <a:off x="6817297" y="4504512"/>
            <a:ext cx="0" cy="91796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Conector reto 154"/>
          <p:cNvCxnSpPr/>
          <p:nvPr/>
        </p:nvCxnSpPr>
        <p:spPr>
          <a:xfrm flipH="1" flipV="1">
            <a:off x="6776659" y="4592090"/>
            <a:ext cx="96518" cy="1724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Conector reto 158"/>
          <p:cNvCxnSpPr/>
          <p:nvPr/>
        </p:nvCxnSpPr>
        <p:spPr>
          <a:xfrm flipH="1">
            <a:off x="6748609" y="4585027"/>
            <a:ext cx="28050" cy="54684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Conector reto 160"/>
          <p:cNvCxnSpPr/>
          <p:nvPr/>
        </p:nvCxnSpPr>
        <p:spPr>
          <a:xfrm flipH="1">
            <a:off x="6796978" y="4595182"/>
            <a:ext cx="20319" cy="45898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Conector reto 163"/>
          <p:cNvCxnSpPr/>
          <p:nvPr/>
        </p:nvCxnSpPr>
        <p:spPr>
          <a:xfrm flipH="1">
            <a:off x="6846780" y="4592090"/>
            <a:ext cx="20288" cy="4899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Conector reto 165"/>
          <p:cNvCxnSpPr/>
          <p:nvPr/>
        </p:nvCxnSpPr>
        <p:spPr>
          <a:xfrm>
            <a:off x="7429701" y="4508754"/>
            <a:ext cx="0" cy="91796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Conector reto 166"/>
          <p:cNvCxnSpPr/>
          <p:nvPr/>
        </p:nvCxnSpPr>
        <p:spPr>
          <a:xfrm>
            <a:off x="7846828" y="4512257"/>
            <a:ext cx="0" cy="77376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Conector reto 168"/>
          <p:cNvCxnSpPr/>
          <p:nvPr/>
        </p:nvCxnSpPr>
        <p:spPr>
          <a:xfrm flipH="1" flipV="1">
            <a:off x="7379713" y="4593814"/>
            <a:ext cx="106586" cy="1247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Conector reto 172"/>
          <p:cNvCxnSpPr/>
          <p:nvPr/>
        </p:nvCxnSpPr>
        <p:spPr>
          <a:xfrm flipH="1">
            <a:off x="7357274" y="4590039"/>
            <a:ext cx="24745" cy="59458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Conector reto 175"/>
          <p:cNvCxnSpPr/>
          <p:nvPr/>
        </p:nvCxnSpPr>
        <p:spPr>
          <a:xfrm flipH="1">
            <a:off x="7404208" y="4592090"/>
            <a:ext cx="22189" cy="57407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Conector reto 178"/>
          <p:cNvCxnSpPr/>
          <p:nvPr/>
        </p:nvCxnSpPr>
        <p:spPr>
          <a:xfrm flipH="1">
            <a:off x="7452640" y="4595182"/>
            <a:ext cx="27550" cy="54315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Conector reto 180"/>
          <p:cNvCxnSpPr/>
          <p:nvPr/>
        </p:nvCxnSpPr>
        <p:spPr>
          <a:xfrm>
            <a:off x="8676015" y="4512663"/>
            <a:ext cx="0" cy="77376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Conector reto 181"/>
          <p:cNvCxnSpPr/>
          <p:nvPr/>
        </p:nvCxnSpPr>
        <p:spPr>
          <a:xfrm>
            <a:off x="7806495" y="4583651"/>
            <a:ext cx="86516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Conector reto 183"/>
          <p:cNvCxnSpPr/>
          <p:nvPr/>
        </p:nvCxnSpPr>
        <p:spPr>
          <a:xfrm flipH="1">
            <a:off x="7775205" y="4574484"/>
            <a:ext cx="28922" cy="75013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Conector reto 185"/>
          <p:cNvCxnSpPr/>
          <p:nvPr/>
        </p:nvCxnSpPr>
        <p:spPr>
          <a:xfrm flipH="1">
            <a:off x="7828498" y="4585614"/>
            <a:ext cx="21255" cy="63883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Conector reto 187"/>
          <p:cNvCxnSpPr/>
          <p:nvPr/>
        </p:nvCxnSpPr>
        <p:spPr>
          <a:xfrm flipH="1">
            <a:off x="7873372" y="4573681"/>
            <a:ext cx="22439" cy="77376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Conector reto 190"/>
          <p:cNvCxnSpPr/>
          <p:nvPr/>
        </p:nvCxnSpPr>
        <p:spPr>
          <a:xfrm>
            <a:off x="8263694" y="4509775"/>
            <a:ext cx="0" cy="77376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Conector reto 196"/>
          <p:cNvCxnSpPr/>
          <p:nvPr/>
        </p:nvCxnSpPr>
        <p:spPr>
          <a:xfrm>
            <a:off x="8220187" y="4595803"/>
            <a:ext cx="86516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Conector reto 197"/>
          <p:cNvCxnSpPr/>
          <p:nvPr/>
        </p:nvCxnSpPr>
        <p:spPr>
          <a:xfrm>
            <a:off x="8634812" y="4595803"/>
            <a:ext cx="86516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Conector reto 198"/>
          <p:cNvCxnSpPr/>
          <p:nvPr/>
        </p:nvCxnSpPr>
        <p:spPr>
          <a:xfrm flipV="1">
            <a:off x="8198746" y="4590039"/>
            <a:ext cx="21441" cy="4883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Conector reto 200"/>
          <p:cNvCxnSpPr/>
          <p:nvPr/>
        </p:nvCxnSpPr>
        <p:spPr>
          <a:xfrm flipH="1">
            <a:off x="8241006" y="4586946"/>
            <a:ext cx="22440" cy="47204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Conector reto 202"/>
          <p:cNvCxnSpPr/>
          <p:nvPr/>
        </p:nvCxnSpPr>
        <p:spPr>
          <a:xfrm flipH="1">
            <a:off x="8284264" y="4590975"/>
            <a:ext cx="22440" cy="50105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Conector reto 204"/>
          <p:cNvCxnSpPr/>
          <p:nvPr/>
        </p:nvCxnSpPr>
        <p:spPr>
          <a:xfrm flipH="1">
            <a:off x="8629202" y="4590975"/>
            <a:ext cx="11221" cy="47894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Conector reto 206"/>
          <p:cNvCxnSpPr/>
          <p:nvPr/>
        </p:nvCxnSpPr>
        <p:spPr>
          <a:xfrm flipH="1">
            <a:off x="8676014" y="4593814"/>
            <a:ext cx="11221" cy="47266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Conector reto 208"/>
          <p:cNvCxnSpPr/>
          <p:nvPr/>
        </p:nvCxnSpPr>
        <p:spPr>
          <a:xfrm flipH="1">
            <a:off x="8713662" y="4586946"/>
            <a:ext cx="11221" cy="59856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Conector reto 214"/>
          <p:cNvCxnSpPr/>
          <p:nvPr/>
        </p:nvCxnSpPr>
        <p:spPr>
          <a:xfrm>
            <a:off x="7386982" y="3870579"/>
            <a:ext cx="0" cy="129921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Conector reto 216"/>
          <p:cNvCxnSpPr/>
          <p:nvPr/>
        </p:nvCxnSpPr>
        <p:spPr>
          <a:xfrm>
            <a:off x="7806495" y="3870579"/>
            <a:ext cx="0" cy="129921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Conector reto 217"/>
          <p:cNvCxnSpPr/>
          <p:nvPr/>
        </p:nvCxnSpPr>
        <p:spPr>
          <a:xfrm>
            <a:off x="8220187" y="3867530"/>
            <a:ext cx="0" cy="129921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Conector reto 218"/>
          <p:cNvCxnSpPr/>
          <p:nvPr/>
        </p:nvCxnSpPr>
        <p:spPr>
          <a:xfrm>
            <a:off x="8643149" y="3862100"/>
            <a:ext cx="0" cy="129921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Conector reto 219"/>
          <p:cNvCxnSpPr/>
          <p:nvPr/>
        </p:nvCxnSpPr>
        <p:spPr>
          <a:xfrm>
            <a:off x="7404208" y="3797139"/>
            <a:ext cx="28798" cy="64961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Conector reto 221"/>
          <p:cNvCxnSpPr/>
          <p:nvPr/>
        </p:nvCxnSpPr>
        <p:spPr>
          <a:xfrm flipH="1">
            <a:off x="7329488" y="3862100"/>
            <a:ext cx="100213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Conector reto 223"/>
          <p:cNvCxnSpPr/>
          <p:nvPr/>
        </p:nvCxnSpPr>
        <p:spPr>
          <a:xfrm>
            <a:off x="7308056" y="3802569"/>
            <a:ext cx="24158" cy="64961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Conector reto 227"/>
          <p:cNvCxnSpPr/>
          <p:nvPr/>
        </p:nvCxnSpPr>
        <p:spPr>
          <a:xfrm>
            <a:off x="7357274" y="3802569"/>
            <a:ext cx="22439" cy="5172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Conector reto 229"/>
          <p:cNvCxnSpPr/>
          <p:nvPr/>
        </p:nvCxnSpPr>
        <p:spPr>
          <a:xfrm flipH="1">
            <a:off x="7760160" y="3862100"/>
            <a:ext cx="92670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Conector reto 232"/>
          <p:cNvCxnSpPr/>
          <p:nvPr/>
        </p:nvCxnSpPr>
        <p:spPr>
          <a:xfrm>
            <a:off x="7828124" y="3797139"/>
            <a:ext cx="21629" cy="5715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Conector reto 235"/>
          <p:cNvCxnSpPr/>
          <p:nvPr/>
        </p:nvCxnSpPr>
        <p:spPr>
          <a:xfrm>
            <a:off x="7789666" y="3802569"/>
            <a:ext cx="14461" cy="5172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Conector reto 237"/>
          <p:cNvCxnSpPr/>
          <p:nvPr/>
        </p:nvCxnSpPr>
        <p:spPr>
          <a:xfrm>
            <a:off x="7734300" y="3802569"/>
            <a:ext cx="25860" cy="6801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Conector reto 239"/>
          <p:cNvCxnSpPr/>
          <p:nvPr/>
        </p:nvCxnSpPr>
        <p:spPr>
          <a:xfrm>
            <a:off x="8177213" y="3862100"/>
            <a:ext cx="86481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Conector reto 247"/>
          <p:cNvCxnSpPr/>
          <p:nvPr/>
        </p:nvCxnSpPr>
        <p:spPr>
          <a:xfrm>
            <a:off x="8241006" y="3802569"/>
            <a:ext cx="30176" cy="6496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Conector reto 249"/>
          <p:cNvCxnSpPr/>
          <p:nvPr/>
        </p:nvCxnSpPr>
        <p:spPr>
          <a:xfrm>
            <a:off x="8198746" y="3802569"/>
            <a:ext cx="21707" cy="5172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2" name="Conector reto 251"/>
          <p:cNvCxnSpPr/>
          <p:nvPr/>
        </p:nvCxnSpPr>
        <p:spPr>
          <a:xfrm>
            <a:off x="8146255" y="3807186"/>
            <a:ext cx="30958" cy="54914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Conector reto 254"/>
          <p:cNvCxnSpPr/>
          <p:nvPr/>
        </p:nvCxnSpPr>
        <p:spPr>
          <a:xfrm>
            <a:off x="8601075" y="3862101"/>
            <a:ext cx="86160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Conector reto 258"/>
          <p:cNvCxnSpPr/>
          <p:nvPr/>
        </p:nvCxnSpPr>
        <p:spPr>
          <a:xfrm>
            <a:off x="8676014" y="3807186"/>
            <a:ext cx="13098" cy="51865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Conector reto 260"/>
          <p:cNvCxnSpPr/>
          <p:nvPr/>
        </p:nvCxnSpPr>
        <p:spPr>
          <a:xfrm>
            <a:off x="8634812" y="3807186"/>
            <a:ext cx="12069" cy="47103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Conector reto 262"/>
          <p:cNvCxnSpPr/>
          <p:nvPr/>
        </p:nvCxnSpPr>
        <p:spPr>
          <a:xfrm>
            <a:off x="8591722" y="3807186"/>
            <a:ext cx="14460" cy="54915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Conector reto 130"/>
          <p:cNvCxnSpPr/>
          <p:nvPr/>
        </p:nvCxnSpPr>
        <p:spPr>
          <a:xfrm>
            <a:off x="2902781" y="499857"/>
            <a:ext cx="0" cy="66040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onector reto 131"/>
          <p:cNvCxnSpPr/>
          <p:nvPr/>
        </p:nvCxnSpPr>
        <p:spPr>
          <a:xfrm flipV="1">
            <a:off x="1735754" y="1154059"/>
            <a:ext cx="1167027" cy="444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Conector reto 133"/>
          <p:cNvCxnSpPr/>
          <p:nvPr/>
        </p:nvCxnSpPr>
        <p:spPr>
          <a:xfrm>
            <a:off x="1737769" y="1154057"/>
            <a:ext cx="4809" cy="361282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Conector reto 135"/>
          <p:cNvCxnSpPr/>
          <p:nvPr/>
        </p:nvCxnSpPr>
        <p:spPr>
          <a:xfrm flipH="1">
            <a:off x="1742578" y="4766882"/>
            <a:ext cx="285115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Conector reto 137"/>
          <p:cNvCxnSpPr/>
          <p:nvPr/>
        </p:nvCxnSpPr>
        <p:spPr>
          <a:xfrm>
            <a:off x="2017576" y="4576829"/>
            <a:ext cx="0" cy="19005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Fluxograma: Conector 140"/>
          <p:cNvSpPr/>
          <p:nvPr/>
        </p:nvSpPr>
        <p:spPr>
          <a:xfrm>
            <a:off x="1994717" y="4527550"/>
            <a:ext cx="45719" cy="45719"/>
          </a:xfrm>
          <a:prstGeom prst="flowChartConnector">
            <a:avLst/>
          </a:prstGeom>
          <a:solidFill>
            <a:srgbClr val="92D05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pt-BR"/>
          </a:p>
        </p:txBody>
      </p:sp>
      <p:cxnSp>
        <p:nvCxnSpPr>
          <p:cNvPr id="144" name="Conector reto 143"/>
          <p:cNvCxnSpPr/>
          <p:nvPr/>
        </p:nvCxnSpPr>
        <p:spPr>
          <a:xfrm flipH="1">
            <a:off x="1885135" y="4547429"/>
            <a:ext cx="109583" cy="298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Conector reto 145"/>
          <p:cNvCxnSpPr/>
          <p:nvPr/>
        </p:nvCxnSpPr>
        <p:spPr>
          <a:xfrm>
            <a:off x="1885136" y="4192270"/>
            <a:ext cx="0" cy="35515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onector reto 146"/>
          <p:cNvCxnSpPr/>
          <p:nvPr/>
        </p:nvCxnSpPr>
        <p:spPr>
          <a:xfrm>
            <a:off x="1881960" y="2754021"/>
            <a:ext cx="3175" cy="111926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Conector reto 148"/>
          <p:cNvCxnSpPr/>
          <p:nvPr/>
        </p:nvCxnSpPr>
        <p:spPr>
          <a:xfrm flipH="1">
            <a:off x="1881960" y="2754021"/>
            <a:ext cx="1188583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Conector reto 150"/>
          <p:cNvCxnSpPr/>
          <p:nvPr/>
        </p:nvCxnSpPr>
        <p:spPr>
          <a:xfrm flipH="1">
            <a:off x="3070544" y="2754021"/>
            <a:ext cx="298141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Conector reto 151"/>
          <p:cNvCxnSpPr/>
          <p:nvPr/>
        </p:nvCxnSpPr>
        <p:spPr>
          <a:xfrm>
            <a:off x="3374443" y="2674097"/>
            <a:ext cx="0" cy="7992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Conector reto 152"/>
          <p:cNvCxnSpPr/>
          <p:nvPr/>
        </p:nvCxnSpPr>
        <p:spPr>
          <a:xfrm flipH="1">
            <a:off x="3326588" y="2674097"/>
            <a:ext cx="9571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Conector reto 155"/>
          <p:cNvCxnSpPr/>
          <p:nvPr/>
        </p:nvCxnSpPr>
        <p:spPr>
          <a:xfrm flipH="1">
            <a:off x="4580365" y="2763534"/>
            <a:ext cx="115982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Conector reto 156"/>
          <p:cNvCxnSpPr/>
          <p:nvPr/>
        </p:nvCxnSpPr>
        <p:spPr>
          <a:xfrm>
            <a:off x="4639470" y="2768500"/>
            <a:ext cx="0" cy="7992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Conector reto 157"/>
          <p:cNvCxnSpPr/>
          <p:nvPr/>
        </p:nvCxnSpPr>
        <p:spPr>
          <a:xfrm flipH="1">
            <a:off x="4640987" y="2842181"/>
            <a:ext cx="110621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Fluxograma: Conector 159"/>
          <p:cNvSpPr/>
          <p:nvPr/>
        </p:nvSpPr>
        <p:spPr>
          <a:xfrm>
            <a:off x="1864737" y="3078334"/>
            <a:ext cx="45085" cy="45085"/>
          </a:xfrm>
          <a:prstGeom prst="flowChartConnector">
            <a:avLst/>
          </a:prstGeom>
          <a:solidFill>
            <a:srgbClr val="92D05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pt-BR"/>
          </a:p>
        </p:txBody>
      </p:sp>
      <p:cxnSp>
        <p:nvCxnSpPr>
          <p:cNvPr id="162" name="Conector reto 161"/>
          <p:cNvCxnSpPr/>
          <p:nvPr/>
        </p:nvCxnSpPr>
        <p:spPr>
          <a:xfrm flipH="1">
            <a:off x="1909822" y="3095260"/>
            <a:ext cx="1145144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Conector reto 162"/>
          <p:cNvCxnSpPr/>
          <p:nvPr/>
        </p:nvCxnSpPr>
        <p:spPr>
          <a:xfrm flipH="1">
            <a:off x="3054967" y="3095260"/>
            <a:ext cx="319476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Conector reto 167"/>
          <p:cNvCxnSpPr/>
          <p:nvPr/>
        </p:nvCxnSpPr>
        <p:spPr>
          <a:xfrm flipH="1">
            <a:off x="3324830" y="3006279"/>
            <a:ext cx="9746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Conector reto 169"/>
          <p:cNvCxnSpPr/>
          <p:nvPr/>
        </p:nvCxnSpPr>
        <p:spPr>
          <a:xfrm flipH="1">
            <a:off x="3373564" y="3006279"/>
            <a:ext cx="879" cy="9459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Conector reto 170"/>
          <p:cNvCxnSpPr/>
          <p:nvPr/>
        </p:nvCxnSpPr>
        <p:spPr>
          <a:xfrm flipH="1">
            <a:off x="3145405" y="3098494"/>
            <a:ext cx="879" cy="9459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Conector reto 171"/>
          <p:cNvCxnSpPr/>
          <p:nvPr/>
        </p:nvCxnSpPr>
        <p:spPr>
          <a:xfrm flipH="1">
            <a:off x="3054967" y="3191012"/>
            <a:ext cx="9746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Conector reto 173"/>
          <p:cNvCxnSpPr/>
          <p:nvPr/>
        </p:nvCxnSpPr>
        <p:spPr>
          <a:xfrm flipH="1">
            <a:off x="3678081" y="3870579"/>
            <a:ext cx="9746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Conector reto 174"/>
          <p:cNvCxnSpPr/>
          <p:nvPr/>
        </p:nvCxnSpPr>
        <p:spPr>
          <a:xfrm flipV="1">
            <a:off x="3726815" y="3873286"/>
            <a:ext cx="0" cy="9616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Conector reto 176"/>
          <p:cNvCxnSpPr/>
          <p:nvPr/>
        </p:nvCxnSpPr>
        <p:spPr>
          <a:xfrm flipH="1" flipV="1">
            <a:off x="3726815" y="3969447"/>
            <a:ext cx="28568" cy="11099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Conector reto 179"/>
          <p:cNvCxnSpPr/>
          <p:nvPr/>
        </p:nvCxnSpPr>
        <p:spPr>
          <a:xfrm flipH="1">
            <a:off x="4176329" y="3876605"/>
            <a:ext cx="9746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Conector reto 182"/>
          <p:cNvCxnSpPr/>
          <p:nvPr/>
        </p:nvCxnSpPr>
        <p:spPr>
          <a:xfrm flipV="1">
            <a:off x="4225063" y="3876606"/>
            <a:ext cx="0" cy="9284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Conector reto 184"/>
          <p:cNvCxnSpPr/>
          <p:nvPr/>
        </p:nvCxnSpPr>
        <p:spPr>
          <a:xfrm flipH="1" flipV="1">
            <a:off x="4225063" y="3969447"/>
            <a:ext cx="48734" cy="11099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Conector reto 186"/>
          <p:cNvCxnSpPr/>
          <p:nvPr/>
        </p:nvCxnSpPr>
        <p:spPr>
          <a:xfrm flipV="1">
            <a:off x="4723666" y="3874945"/>
            <a:ext cx="0" cy="9284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Conector reto 188"/>
          <p:cNvCxnSpPr/>
          <p:nvPr/>
        </p:nvCxnSpPr>
        <p:spPr>
          <a:xfrm>
            <a:off x="4669305" y="3867530"/>
            <a:ext cx="10052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Conector reto 192"/>
          <p:cNvCxnSpPr/>
          <p:nvPr/>
        </p:nvCxnSpPr>
        <p:spPr>
          <a:xfrm flipH="1" flipV="1">
            <a:off x="4717955" y="3954349"/>
            <a:ext cx="33653" cy="12609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Conector reto 194"/>
          <p:cNvCxnSpPr/>
          <p:nvPr/>
        </p:nvCxnSpPr>
        <p:spPr>
          <a:xfrm flipV="1">
            <a:off x="5320934" y="3874945"/>
            <a:ext cx="0" cy="9284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Conector reto 201"/>
          <p:cNvCxnSpPr/>
          <p:nvPr/>
        </p:nvCxnSpPr>
        <p:spPr>
          <a:xfrm>
            <a:off x="5272005" y="3867529"/>
            <a:ext cx="10052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Conector reto 203"/>
          <p:cNvCxnSpPr/>
          <p:nvPr/>
        </p:nvCxnSpPr>
        <p:spPr>
          <a:xfrm>
            <a:off x="5771259" y="3867529"/>
            <a:ext cx="10052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Conector reto 205"/>
          <p:cNvCxnSpPr/>
          <p:nvPr/>
        </p:nvCxnSpPr>
        <p:spPr>
          <a:xfrm>
            <a:off x="6269556" y="3874945"/>
            <a:ext cx="10052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Conector reto 207"/>
          <p:cNvCxnSpPr/>
          <p:nvPr/>
        </p:nvCxnSpPr>
        <p:spPr>
          <a:xfrm flipV="1">
            <a:off x="5821671" y="3870910"/>
            <a:ext cx="0" cy="9284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Conector reto 209"/>
          <p:cNvCxnSpPr/>
          <p:nvPr/>
        </p:nvCxnSpPr>
        <p:spPr>
          <a:xfrm flipV="1">
            <a:off x="6316142" y="3880639"/>
            <a:ext cx="0" cy="9284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Conector reto 210"/>
          <p:cNvCxnSpPr/>
          <p:nvPr/>
        </p:nvCxnSpPr>
        <p:spPr>
          <a:xfrm flipH="1" flipV="1">
            <a:off x="5322961" y="3960607"/>
            <a:ext cx="49572" cy="11983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Conector reto 211"/>
          <p:cNvCxnSpPr/>
          <p:nvPr/>
        </p:nvCxnSpPr>
        <p:spPr>
          <a:xfrm flipH="1" flipV="1">
            <a:off x="5824858" y="3954349"/>
            <a:ext cx="46929" cy="12609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Conector reto 213"/>
          <p:cNvCxnSpPr/>
          <p:nvPr/>
        </p:nvCxnSpPr>
        <p:spPr>
          <a:xfrm flipH="1" flipV="1">
            <a:off x="6314872" y="3957478"/>
            <a:ext cx="39370" cy="12296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Conector reto 215"/>
          <p:cNvCxnSpPr/>
          <p:nvPr/>
        </p:nvCxnSpPr>
        <p:spPr>
          <a:xfrm>
            <a:off x="6913512" y="3862101"/>
            <a:ext cx="10052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Conector reto 220"/>
          <p:cNvCxnSpPr/>
          <p:nvPr/>
        </p:nvCxnSpPr>
        <p:spPr>
          <a:xfrm>
            <a:off x="7521350" y="3868434"/>
            <a:ext cx="10052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Conector reto 222"/>
          <p:cNvCxnSpPr/>
          <p:nvPr/>
        </p:nvCxnSpPr>
        <p:spPr>
          <a:xfrm>
            <a:off x="7942096" y="3867286"/>
            <a:ext cx="10052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Conector reto 266"/>
          <p:cNvCxnSpPr/>
          <p:nvPr/>
        </p:nvCxnSpPr>
        <p:spPr>
          <a:xfrm>
            <a:off x="8351182" y="3862101"/>
            <a:ext cx="10052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Conector reto 267"/>
          <p:cNvCxnSpPr/>
          <p:nvPr/>
        </p:nvCxnSpPr>
        <p:spPr>
          <a:xfrm>
            <a:off x="8771606" y="3867043"/>
            <a:ext cx="10052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Conector reto 268"/>
          <p:cNvCxnSpPr/>
          <p:nvPr/>
        </p:nvCxnSpPr>
        <p:spPr>
          <a:xfrm flipV="1">
            <a:off x="6963776" y="3864637"/>
            <a:ext cx="0" cy="9284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Conector reto 269"/>
          <p:cNvCxnSpPr/>
          <p:nvPr/>
        </p:nvCxnSpPr>
        <p:spPr>
          <a:xfrm flipV="1">
            <a:off x="7570644" y="3876606"/>
            <a:ext cx="0" cy="9284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Conector reto 270"/>
          <p:cNvCxnSpPr/>
          <p:nvPr/>
        </p:nvCxnSpPr>
        <p:spPr>
          <a:xfrm flipV="1">
            <a:off x="7992360" y="3876606"/>
            <a:ext cx="0" cy="9284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Conector reto 271"/>
          <p:cNvCxnSpPr/>
          <p:nvPr/>
        </p:nvCxnSpPr>
        <p:spPr>
          <a:xfrm flipV="1">
            <a:off x="8401446" y="3863652"/>
            <a:ext cx="0" cy="9284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Conector reto 272"/>
          <p:cNvCxnSpPr/>
          <p:nvPr/>
        </p:nvCxnSpPr>
        <p:spPr>
          <a:xfrm flipV="1">
            <a:off x="8826185" y="3877012"/>
            <a:ext cx="0" cy="9284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Conector reto 273"/>
          <p:cNvCxnSpPr/>
          <p:nvPr/>
        </p:nvCxnSpPr>
        <p:spPr>
          <a:xfrm flipH="1" flipV="1">
            <a:off x="6963776" y="3954349"/>
            <a:ext cx="39370" cy="12296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Conector reto 274"/>
          <p:cNvCxnSpPr/>
          <p:nvPr/>
        </p:nvCxnSpPr>
        <p:spPr>
          <a:xfrm flipH="1" flipV="1">
            <a:off x="7571717" y="3960607"/>
            <a:ext cx="39370" cy="12296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Conector reto 275"/>
          <p:cNvCxnSpPr/>
          <p:nvPr/>
        </p:nvCxnSpPr>
        <p:spPr>
          <a:xfrm flipH="1" flipV="1">
            <a:off x="7992360" y="3956493"/>
            <a:ext cx="39370" cy="12296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Conector reto 276"/>
          <p:cNvCxnSpPr/>
          <p:nvPr/>
        </p:nvCxnSpPr>
        <p:spPr>
          <a:xfrm flipH="1" flipV="1">
            <a:off x="8405443" y="3954349"/>
            <a:ext cx="46267" cy="12296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9" name="Conector reto 278"/>
          <p:cNvCxnSpPr/>
          <p:nvPr/>
        </p:nvCxnSpPr>
        <p:spPr>
          <a:xfrm flipH="1" flipV="1">
            <a:off x="8832867" y="3967786"/>
            <a:ext cx="39370" cy="11578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Conector reto 189"/>
          <p:cNvCxnSpPr/>
          <p:nvPr/>
        </p:nvCxnSpPr>
        <p:spPr>
          <a:xfrm flipV="1">
            <a:off x="2685582" y="500076"/>
            <a:ext cx="0" cy="11262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Conector reto 191"/>
          <p:cNvCxnSpPr/>
          <p:nvPr/>
        </p:nvCxnSpPr>
        <p:spPr>
          <a:xfrm>
            <a:off x="2685582" y="500076"/>
            <a:ext cx="238593" cy="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Conector reto 193"/>
          <p:cNvCxnSpPr/>
          <p:nvPr/>
        </p:nvCxnSpPr>
        <p:spPr>
          <a:xfrm flipV="1">
            <a:off x="2924175" y="435721"/>
            <a:ext cx="135076" cy="6846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aio 1"/>
          <p:cNvSpPr/>
          <p:nvPr/>
        </p:nvSpPr>
        <p:spPr>
          <a:xfrm>
            <a:off x="2991713" y="408105"/>
            <a:ext cx="111987" cy="169252"/>
          </a:xfrm>
          <a:prstGeom prst="lightningBol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96" name="Conector reto 195"/>
          <p:cNvCxnSpPr/>
          <p:nvPr/>
        </p:nvCxnSpPr>
        <p:spPr>
          <a:xfrm flipV="1">
            <a:off x="3070544" y="502982"/>
            <a:ext cx="219613" cy="120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Conector reto 199"/>
          <p:cNvCxnSpPr/>
          <p:nvPr/>
        </p:nvCxnSpPr>
        <p:spPr>
          <a:xfrm>
            <a:off x="3124553" y="512698"/>
            <a:ext cx="0" cy="22613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Conector reto 212"/>
          <p:cNvCxnSpPr/>
          <p:nvPr/>
        </p:nvCxnSpPr>
        <p:spPr>
          <a:xfrm>
            <a:off x="3103701" y="862715"/>
            <a:ext cx="0" cy="54701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Conector reto 230"/>
          <p:cNvCxnSpPr/>
          <p:nvPr/>
        </p:nvCxnSpPr>
        <p:spPr>
          <a:xfrm>
            <a:off x="5478620" y="853113"/>
            <a:ext cx="0" cy="29330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Conector reto 231"/>
          <p:cNvCxnSpPr/>
          <p:nvPr/>
        </p:nvCxnSpPr>
        <p:spPr>
          <a:xfrm>
            <a:off x="3103700" y="1140711"/>
            <a:ext cx="2381796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7" name="Fluxograma: Conector 236"/>
          <p:cNvSpPr/>
          <p:nvPr/>
        </p:nvSpPr>
        <p:spPr>
          <a:xfrm>
            <a:off x="3077149" y="1118168"/>
            <a:ext cx="45085" cy="45085"/>
          </a:xfrm>
          <a:prstGeom prst="flowChartConnector">
            <a:avLst/>
          </a:prstGeom>
          <a:solidFill>
            <a:srgbClr val="92D05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pt-BR"/>
          </a:p>
        </p:txBody>
      </p:sp>
      <p:cxnSp>
        <p:nvCxnSpPr>
          <p:cNvPr id="242" name="Conector reto 241"/>
          <p:cNvCxnSpPr/>
          <p:nvPr/>
        </p:nvCxnSpPr>
        <p:spPr>
          <a:xfrm>
            <a:off x="3096824" y="1409732"/>
            <a:ext cx="271861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5" name="Fluxograma: Conector 244"/>
          <p:cNvSpPr/>
          <p:nvPr/>
        </p:nvSpPr>
        <p:spPr>
          <a:xfrm>
            <a:off x="3079468" y="1387189"/>
            <a:ext cx="45085" cy="45085"/>
          </a:xfrm>
          <a:prstGeom prst="flowChartConnector">
            <a:avLst/>
          </a:prstGeom>
          <a:solidFill>
            <a:srgbClr val="92D05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pt-BR"/>
          </a:p>
        </p:txBody>
      </p:sp>
      <p:cxnSp>
        <p:nvCxnSpPr>
          <p:cNvPr id="246" name="Conector reto 245"/>
          <p:cNvCxnSpPr/>
          <p:nvPr/>
        </p:nvCxnSpPr>
        <p:spPr>
          <a:xfrm>
            <a:off x="2256948" y="1411002"/>
            <a:ext cx="822520" cy="127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Conector reto 250"/>
          <p:cNvCxnSpPr/>
          <p:nvPr/>
        </p:nvCxnSpPr>
        <p:spPr>
          <a:xfrm>
            <a:off x="2256948" y="1412273"/>
            <a:ext cx="0" cy="142284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Conector reto 255"/>
          <p:cNvCxnSpPr/>
          <p:nvPr/>
        </p:nvCxnSpPr>
        <p:spPr>
          <a:xfrm>
            <a:off x="2256948" y="2835122"/>
            <a:ext cx="819791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Conector reto 256"/>
          <p:cNvCxnSpPr/>
          <p:nvPr/>
        </p:nvCxnSpPr>
        <p:spPr>
          <a:xfrm flipV="1">
            <a:off x="3076739" y="2835122"/>
            <a:ext cx="791433" cy="331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Conector reto 257"/>
          <p:cNvCxnSpPr/>
          <p:nvPr/>
        </p:nvCxnSpPr>
        <p:spPr>
          <a:xfrm>
            <a:off x="3824985" y="2754021"/>
            <a:ext cx="97993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Conector reto 259"/>
          <p:cNvCxnSpPr/>
          <p:nvPr/>
        </p:nvCxnSpPr>
        <p:spPr>
          <a:xfrm flipV="1">
            <a:off x="3873982" y="2754021"/>
            <a:ext cx="0" cy="9440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Conector reto 261"/>
          <p:cNvCxnSpPr/>
          <p:nvPr/>
        </p:nvCxnSpPr>
        <p:spPr>
          <a:xfrm flipV="1">
            <a:off x="3557392" y="2836778"/>
            <a:ext cx="0" cy="12369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Conector reto 264"/>
          <p:cNvCxnSpPr/>
          <p:nvPr/>
        </p:nvCxnSpPr>
        <p:spPr>
          <a:xfrm flipV="1">
            <a:off x="4141917" y="2835122"/>
            <a:ext cx="0" cy="12369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Conector reto 277"/>
          <p:cNvCxnSpPr/>
          <p:nvPr/>
        </p:nvCxnSpPr>
        <p:spPr>
          <a:xfrm flipV="1">
            <a:off x="3557392" y="2957159"/>
            <a:ext cx="592849" cy="331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Conector reto 282"/>
          <p:cNvCxnSpPr/>
          <p:nvPr/>
        </p:nvCxnSpPr>
        <p:spPr>
          <a:xfrm>
            <a:off x="2129066" y="1218455"/>
            <a:ext cx="0" cy="315139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Conector reto 284"/>
          <p:cNvCxnSpPr/>
          <p:nvPr/>
        </p:nvCxnSpPr>
        <p:spPr>
          <a:xfrm>
            <a:off x="5608395" y="830057"/>
            <a:ext cx="0" cy="38839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Conector reto 286"/>
          <p:cNvCxnSpPr/>
          <p:nvPr/>
        </p:nvCxnSpPr>
        <p:spPr>
          <a:xfrm flipH="1">
            <a:off x="2129066" y="1218455"/>
            <a:ext cx="3479329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8" name="Fluxograma: Conector 287"/>
          <p:cNvSpPr/>
          <p:nvPr/>
        </p:nvSpPr>
        <p:spPr>
          <a:xfrm flipH="1">
            <a:off x="2106523" y="2225357"/>
            <a:ext cx="45085" cy="45085"/>
          </a:xfrm>
          <a:prstGeom prst="flowChartConnector">
            <a:avLst/>
          </a:prstGeom>
          <a:solidFill>
            <a:srgbClr val="92D05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pt-BR"/>
          </a:p>
        </p:txBody>
      </p:sp>
      <p:cxnSp>
        <p:nvCxnSpPr>
          <p:cNvPr id="289" name="Conector reto 288"/>
          <p:cNvCxnSpPr/>
          <p:nvPr/>
        </p:nvCxnSpPr>
        <p:spPr>
          <a:xfrm>
            <a:off x="4320994" y="2247900"/>
            <a:ext cx="0" cy="71256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0" name="Conector reto 289"/>
          <p:cNvCxnSpPr/>
          <p:nvPr/>
        </p:nvCxnSpPr>
        <p:spPr>
          <a:xfrm flipH="1">
            <a:off x="2154953" y="2247900"/>
            <a:ext cx="2166042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1" name="Conector reto 290"/>
          <p:cNvCxnSpPr/>
          <p:nvPr/>
        </p:nvCxnSpPr>
        <p:spPr>
          <a:xfrm flipH="1">
            <a:off x="4225063" y="2960722"/>
            <a:ext cx="95932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2" name="Conector reto 291"/>
          <p:cNvCxnSpPr/>
          <p:nvPr/>
        </p:nvCxnSpPr>
        <p:spPr>
          <a:xfrm>
            <a:off x="4221511" y="2835122"/>
            <a:ext cx="270" cy="12560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Conector reto 299"/>
          <p:cNvCxnSpPr/>
          <p:nvPr/>
        </p:nvCxnSpPr>
        <p:spPr>
          <a:xfrm>
            <a:off x="3368685" y="1412273"/>
            <a:ext cx="271861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5" name="Raio 304"/>
          <p:cNvSpPr/>
          <p:nvPr/>
        </p:nvSpPr>
        <p:spPr>
          <a:xfrm>
            <a:off x="3612664" y="1347648"/>
            <a:ext cx="139869" cy="169252"/>
          </a:xfrm>
          <a:prstGeom prst="lightningBol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306" name="Conector reto 305"/>
          <p:cNvCxnSpPr/>
          <p:nvPr/>
        </p:nvCxnSpPr>
        <p:spPr>
          <a:xfrm flipV="1">
            <a:off x="3741099" y="1411002"/>
            <a:ext cx="531930" cy="142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" name="Conector reto 307"/>
          <p:cNvCxnSpPr/>
          <p:nvPr/>
        </p:nvCxnSpPr>
        <p:spPr>
          <a:xfrm>
            <a:off x="4271698" y="1409731"/>
            <a:ext cx="0" cy="7683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Conector reto 312"/>
          <p:cNvCxnSpPr/>
          <p:nvPr/>
        </p:nvCxnSpPr>
        <p:spPr>
          <a:xfrm flipV="1">
            <a:off x="4273029" y="1516900"/>
            <a:ext cx="1839336" cy="142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5" name="Conector reto 314"/>
          <p:cNvCxnSpPr/>
          <p:nvPr/>
        </p:nvCxnSpPr>
        <p:spPr>
          <a:xfrm flipV="1">
            <a:off x="6112365" y="886784"/>
            <a:ext cx="0" cy="63011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5" name="Fluxograma: Conector 224"/>
          <p:cNvSpPr/>
          <p:nvPr/>
        </p:nvSpPr>
        <p:spPr>
          <a:xfrm flipV="1">
            <a:off x="4379214" y="2300241"/>
            <a:ext cx="45085" cy="45085"/>
          </a:xfrm>
          <a:prstGeom prst="flowChartConnector">
            <a:avLst/>
          </a:prstGeom>
          <a:solidFill>
            <a:srgbClr val="92D05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pt-BR"/>
          </a:p>
        </p:txBody>
      </p:sp>
      <p:cxnSp>
        <p:nvCxnSpPr>
          <p:cNvPr id="226" name="Conector reto 225"/>
          <p:cNvCxnSpPr/>
          <p:nvPr/>
        </p:nvCxnSpPr>
        <p:spPr>
          <a:xfrm flipH="1" flipV="1">
            <a:off x="4417060" y="2322784"/>
            <a:ext cx="818675" cy="1316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Conector reto 226"/>
          <p:cNvCxnSpPr/>
          <p:nvPr/>
        </p:nvCxnSpPr>
        <p:spPr>
          <a:xfrm flipH="1">
            <a:off x="5233195" y="471269"/>
            <a:ext cx="2540" cy="1852831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Conector reto 228"/>
          <p:cNvCxnSpPr/>
          <p:nvPr/>
        </p:nvCxnSpPr>
        <p:spPr>
          <a:xfrm flipH="1" flipV="1">
            <a:off x="5235735" y="469952"/>
            <a:ext cx="475782" cy="1317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Conector reto 233"/>
          <p:cNvCxnSpPr/>
          <p:nvPr/>
        </p:nvCxnSpPr>
        <p:spPr>
          <a:xfrm>
            <a:off x="5711516" y="471269"/>
            <a:ext cx="0" cy="252631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Conector reto 234"/>
          <p:cNvCxnSpPr/>
          <p:nvPr/>
        </p:nvCxnSpPr>
        <p:spPr>
          <a:xfrm flipV="1">
            <a:off x="3509257" y="3815237"/>
            <a:ext cx="0" cy="21044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1" name="Conector reto 240"/>
          <p:cNvCxnSpPr/>
          <p:nvPr/>
        </p:nvCxnSpPr>
        <p:spPr>
          <a:xfrm flipV="1">
            <a:off x="4021713" y="3812109"/>
            <a:ext cx="0" cy="21044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Conector reto 242"/>
          <p:cNvCxnSpPr/>
          <p:nvPr/>
        </p:nvCxnSpPr>
        <p:spPr>
          <a:xfrm flipV="1">
            <a:off x="4501599" y="3816144"/>
            <a:ext cx="0" cy="21044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Conector reto 243"/>
          <p:cNvCxnSpPr/>
          <p:nvPr/>
        </p:nvCxnSpPr>
        <p:spPr>
          <a:xfrm flipH="1">
            <a:off x="3455654" y="3813302"/>
            <a:ext cx="112236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Conector reto 263"/>
          <p:cNvCxnSpPr/>
          <p:nvPr/>
        </p:nvCxnSpPr>
        <p:spPr>
          <a:xfrm flipH="1">
            <a:off x="3965595" y="3812109"/>
            <a:ext cx="112236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Conector reto 265"/>
          <p:cNvCxnSpPr/>
          <p:nvPr/>
        </p:nvCxnSpPr>
        <p:spPr>
          <a:xfrm flipH="1">
            <a:off x="4445481" y="3808629"/>
            <a:ext cx="112236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0" name="Conector reto 279"/>
          <p:cNvCxnSpPr/>
          <p:nvPr/>
        </p:nvCxnSpPr>
        <p:spPr>
          <a:xfrm flipV="1">
            <a:off x="5123373" y="3818656"/>
            <a:ext cx="0" cy="21044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Conector reto 283"/>
          <p:cNvCxnSpPr/>
          <p:nvPr/>
        </p:nvCxnSpPr>
        <p:spPr>
          <a:xfrm flipV="1">
            <a:off x="5611780" y="3818656"/>
            <a:ext cx="0" cy="21044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6" name="Conector reto 285"/>
          <p:cNvCxnSpPr/>
          <p:nvPr/>
        </p:nvCxnSpPr>
        <p:spPr>
          <a:xfrm flipV="1">
            <a:off x="6112365" y="3818656"/>
            <a:ext cx="0" cy="21044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3" name="Conector reto 292"/>
          <p:cNvCxnSpPr/>
          <p:nvPr/>
        </p:nvCxnSpPr>
        <p:spPr>
          <a:xfrm flipH="1">
            <a:off x="3501373" y="3882026"/>
            <a:ext cx="5611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Conector reto 293"/>
          <p:cNvCxnSpPr/>
          <p:nvPr/>
        </p:nvCxnSpPr>
        <p:spPr>
          <a:xfrm flipH="1">
            <a:off x="5066503" y="3820043"/>
            <a:ext cx="112236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Conector reto 294"/>
          <p:cNvCxnSpPr/>
          <p:nvPr/>
        </p:nvCxnSpPr>
        <p:spPr>
          <a:xfrm flipH="1">
            <a:off x="5118098" y="3880639"/>
            <a:ext cx="54147" cy="138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6" name="Conector reto 295"/>
          <p:cNvCxnSpPr/>
          <p:nvPr/>
        </p:nvCxnSpPr>
        <p:spPr>
          <a:xfrm flipH="1">
            <a:off x="5556484" y="3812109"/>
            <a:ext cx="112236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7" name="Conector reto 296"/>
          <p:cNvCxnSpPr/>
          <p:nvPr/>
        </p:nvCxnSpPr>
        <p:spPr>
          <a:xfrm flipH="1">
            <a:off x="6063770" y="3808629"/>
            <a:ext cx="112236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Conector reto 297"/>
          <p:cNvCxnSpPr/>
          <p:nvPr/>
        </p:nvCxnSpPr>
        <p:spPr>
          <a:xfrm flipV="1">
            <a:off x="6759001" y="3870910"/>
            <a:ext cx="0" cy="15818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1" name="Conector reto 300"/>
          <p:cNvCxnSpPr/>
          <p:nvPr/>
        </p:nvCxnSpPr>
        <p:spPr>
          <a:xfrm flipH="1">
            <a:off x="6706773" y="3866024"/>
            <a:ext cx="112236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2" name="Conector reto 301"/>
          <p:cNvCxnSpPr/>
          <p:nvPr/>
        </p:nvCxnSpPr>
        <p:spPr>
          <a:xfrm flipH="1">
            <a:off x="6746634" y="3917330"/>
            <a:ext cx="60503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3" name="Conector reto 302"/>
          <p:cNvCxnSpPr/>
          <p:nvPr/>
        </p:nvCxnSpPr>
        <p:spPr>
          <a:xfrm flipH="1" flipV="1">
            <a:off x="3324749" y="3805836"/>
            <a:ext cx="1839" cy="18618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4" name="Conector reto 303"/>
          <p:cNvCxnSpPr/>
          <p:nvPr/>
        </p:nvCxnSpPr>
        <p:spPr>
          <a:xfrm flipV="1">
            <a:off x="4936024" y="3802569"/>
            <a:ext cx="0" cy="18945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7" name="Conector reto 306"/>
          <p:cNvCxnSpPr/>
          <p:nvPr/>
        </p:nvCxnSpPr>
        <p:spPr>
          <a:xfrm flipV="1">
            <a:off x="6528984" y="3806353"/>
            <a:ext cx="0" cy="18566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" name="Conector reto 308"/>
          <p:cNvCxnSpPr/>
          <p:nvPr/>
        </p:nvCxnSpPr>
        <p:spPr>
          <a:xfrm flipH="1">
            <a:off x="3270470" y="3989806"/>
            <a:ext cx="112236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0" name="Conector reto 309"/>
          <p:cNvCxnSpPr/>
          <p:nvPr/>
        </p:nvCxnSpPr>
        <p:spPr>
          <a:xfrm flipH="1">
            <a:off x="4879906" y="3995236"/>
            <a:ext cx="112236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1" name="Conector reto 310"/>
          <p:cNvCxnSpPr/>
          <p:nvPr/>
        </p:nvCxnSpPr>
        <p:spPr>
          <a:xfrm flipH="1">
            <a:off x="6482829" y="3989806"/>
            <a:ext cx="112236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4" name="Group 37"/>
          <p:cNvGrpSpPr>
            <a:grpSpLocks/>
          </p:cNvGrpSpPr>
          <p:nvPr/>
        </p:nvGrpSpPr>
        <p:grpSpPr bwMode="auto">
          <a:xfrm>
            <a:off x="1956066" y="4297326"/>
            <a:ext cx="335382" cy="318237"/>
            <a:chOff x="1367" y="825"/>
            <a:chExt cx="731" cy="688"/>
          </a:xfrm>
        </p:grpSpPr>
        <p:sp>
          <p:nvSpPr>
            <p:cNvPr id="316" name="Oval 38"/>
            <p:cNvSpPr>
              <a:spLocks noChangeArrowheads="1"/>
            </p:cNvSpPr>
            <p:nvPr/>
          </p:nvSpPr>
          <p:spPr bwMode="auto">
            <a:xfrm>
              <a:off x="1367" y="825"/>
              <a:ext cx="688" cy="688"/>
            </a:xfrm>
            <a:prstGeom prst="ellipse">
              <a:avLst/>
            </a:prstGeom>
            <a:noFill/>
            <a:ln w="3175">
              <a:solidFill>
                <a:srgbClr val="FF0000"/>
              </a:solidFill>
              <a:round/>
              <a:headEnd/>
              <a:tailEnd type="none" w="sm" len="lg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pt-BR" altLang="pt-BR" sz="2400">
                <a:latin typeface="Times New Roman" pitchFamily="18" charset="0"/>
              </a:endParaRPr>
            </a:p>
          </p:txBody>
        </p:sp>
        <p:sp>
          <p:nvSpPr>
            <p:cNvPr id="317" name="Oval 39"/>
            <p:cNvSpPr>
              <a:spLocks noChangeArrowheads="1"/>
            </p:cNvSpPr>
            <p:nvPr/>
          </p:nvSpPr>
          <p:spPr bwMode="auto">
            <a:xfrm>
              <a:off x="2012" y="1109"/>
              <a:ext cx="86" cy="94"/>
            </a:xfrm>
            <a:prstGeom prst="ellipse">
              <a:avLst/>
            </a:prstGeom>
            <a:solidFill>
              <a:srgbClr val="FF0000"/>
            </a:solidFill>
            <a:ln w="3175">
              <a:solidFill>
                <a:srgbClr val="FF0000"/>
              </a:solidFill>
              <a:round/>
              <a:headEnd/>
              <a:tailEnd type="none" w="sm" len="lg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pt-BR" altLang="pt-BR" sz="2400">
                <a:latin typeface="Times New Roman" pitchFamily="18" charset="0"/>
              </a:endParaRPr>
            </a:p>
          </p:txBody>
        </p:sp>
        <p:sp>
          <p:nvSpPr>
            <p:cNvPr id="318" name="Oval 40"/>
            <p:cNvSpPr>
              <a:spLocks noChangeArrowheads="1"/>
            </p:cNvSpPr>
            <p:nvPr/>
          </p:nvSpPr>
          <p:spPr bwMode="auto">
            <a:xfrm>
              <a:off x="1463" y="853"/>
              <a:ext cx="86" cy="94"/>
            </a:xfrm>
            <a:prstGeom prst="ellipse">
              <a:avLst/>
            </a:prstGeom>
            <a:solidFill>
              <a:srgbClr val="FF0000"/>
            </a:solidFill>
            <a:ln w="3175">
              <a:solidFill>
                <a:srgbClr val="FF0000"/>
              </a:solidFill>
              <a:round/>
              <a:headEnd/>
              <a:tailEnd type="none" w="sm" len="lg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pt-BR" altLang="pt-BR" sz="2400">
                <a:latin typeface="Times New Roman" pitchFamily="18" charset="0"/>
              </a:endParaRPr>
            </a:p>
          </p:txBody>
        </p:sp>
        <p:sp>
          <p:nvSpPr>
            <p:cNvPr id="319" name="Oval 41"/>
            <p:cNvSpPr>
              <a:spLocks noChangeArrowheads="1"/>
            </p:cNvSpPr>
            <p:nvPr/>
          </p:nvSpPr>
          <p:spPr bwMode="auto">
            <a:xfrm>
              <a:off x="1508" y="1405"/>
              <a:ext cx="86" cy="94"/>
            </a:xfrm>
            <a:prstGeom prst="ellipse">
              <a:avLst/>
            </a:prstGeom>
            <a:solidFill>
              <a:srgbClr val="FF0000"/>
            </a:solidFill>
            <a:ln w="3175">
              <a:solidFill>
                <a:srgbClr val="FF0000"/>
              </a:solidFill>
              <a:round/>
              <a:headEnd/>
              <a:tailEnd type="none" w="sm" len="lg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pt-BR" altLang="pt-BR" sz="2400">
                <a:latin typeface="Times New Roman" pitchFamily="18" charset="0"/>
              </a:endParaRPr>
            </a:p>
          </p:txBody>
        </p:sp>
      </p:grpSp>
      <p:grpSp>
        <p:nvGrpSpPr>
          <p:cNvPr id="320" name="Group 47"/>
          <p:cNvGrpSpPr>
            <a:grpSpLocks/>
          </p:cNvGrpSpPr>
          <p:nvPr/>
        </p:nvGrpSpPr>
        <p:grpSpPr bwMode="auto">
          <a:xfrm rot="2596857">
            <a:off x="1924468" y="4280450"/>
            <a:ext cx="409193" cy="383441"/>
            <a:chOff x="1367" y="825"/>
            <a:chExt cx="731" cy="688"/>
          </a:xfrm>
        </p:grpSpPr>
        <p:sp>
          <p:nvSpPr>
            <p:cNvPr id="321" name="Oval 48"/>
            <p:cNvSpPr>
              <a:spLocks noChangeArrowheads="1"/>
            </p:cNvSpPr>
            <p:nvPr/>
          </p:nvSpPr>
          <p:spPr bwMode="auto">
            <a:xfrm>
              <a:off x="1367" y="825"/>
              <a:ext cx="688" cy="688"/>
            </a:xfrm>
            <a:prstGeom prst="ellipse">
              <a:avLst/>
            </a:prstGeom>
            <a:noFill/>
            <a:ln w="3175">
              <a:solidFill>
                <a:srgbClr val="FF0000"/>
              </a:solidFill>
              <a:round/>
              <a:headEnd/>
              <a:tailEnd type="none" w="sm" len="lg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pt-BR" altLang="pt-BR" sz="2400">
                <a:latin typeface="Times New Roman" pitchFamily="18" charset="0"/>
              </a:endParaRPr>
            </a:p>
          </p:txBody>
        </p:sp>
        <p:sp>
          <p:nvSpPr>
            <p:cNvPr id="322" name="Oval 49"/>
            <p:cNvSpPr>
              <a:spLocks noChangeArrowheads="1"/>
            </p:cNvSpPr>
            <p:nvPr/>
          </p:nvSpPr>
          <p:spPr bwMode="auto">
            <a:xfrm>
              <a:off x="2012" y="1109"/>
              <a:ext cx="86" cy="94"/>
            </a:xfrm>
            <a:prstGeom prst="ellipse">
              <a:avLst/>
            </a:prstGeom>
            <a:solidFill>
              <a:srgbClr val="FF0000"/>
            </a:solidFill>
            <a:ln w="3175">
              <a:solidFill>
                <a:srgbClr val="FF0000"/>
              </a:solidFill>
              <a:round/>
              <a:headEnd/>
              <a:tailEnd type="none" w="sm" len="lg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pt-BR" altLang="pt-BR" sz="2400">
                <a:latin typeface="Times New Roman" pitchFamily="18" charset="0"/>
              </a:endParaRPr>
            </a:p>
          </p:txBody>
        </p:sp>
        <p:sp>
          <p:nvSpPr>
            <p:cNvPr id="323" name="Oval 50"/>
            <p:cNvSpPr>
              <a:spLocks noChangeArrowheads="1"/>
            </p:cNvSpPr>
            <p:nvPr/>
          </p:nvSpPr>
          <p:spPr bwMode="auto">
            <a:xfrm>
              <a:off x="1463" y="853"/>
              <a:ext cx="86" cy="94"/>
            </a:xfrm>
            <a:prstGeom prst="ellipse">
              <a:avLst/>
            </a:prstGeom>
            <a:solidFill>
              <a:srgbClr val="FF0000"/>
            </a:solidFill>
            <a:ln w="3175">
              <a:solidFill>
                <a:srgbClr val="FF0000"/>
              </a:solidFill>
              <a:round/>
              <a:headEnd/>
              <a:tailEnd type="none" w="sm" len="lg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pt-BR" altLang="pt-BR" sz="2400">
                <a:latin typeface="Times New Roman" pitchFamily="18" charset="0"/>
              </a:endParaRPr>
            </a:p>
          </p:txBody>
        </p:sp>
        <p:sp>
          <p:nvSpPr>
            <p:cNvPr id="324" name="Oval 51"/>
            <p:cNvSpPr>
              <a:spLocks noChangeArrowheads="1"/>
            </p:cNvSpPr>
            <p:nvPr/>
          </p:nvSpPr>
          <p:spPr bwMode="auto">
            <a:xfrm>
              <a:off x="1508" y="1405"/>
              <a:ext cx="86" cy="94"/>
            </a:xfrm>
            <a:prstGeom prst="ellipse">
              <a:avLst/>
            </a:prstGeom>
            <a:solidFill>
              <a:srgbClr val="FF0000"/>
            </a:solidFill>
            <a:ln w="3175">
              <a:solidFill>
                <a:srgbClr val="FF0000"/>
              </a:solidFill>
              <a:round/>
              <a:headEnd/>
              <a:tailEnd type="none" w="sm" len="lg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pt-BR" altLang="pt-BR" sz="2400">
                <a:latin typeface="Times New Roman" pitchFamily="18" charset="0"/>
              </a:endParaRPr>
            </a:p>
          </p:txBody>
        </p:sp>
      </p:grpSp>
      <p:grpSp>
        <p:nvGrpSpPr>
          <p:cNvPr id="325" name="Group 42"/>
          <p:cNvGrpSpPr>
            <a:grpSpLocks/>
          </p:cNvGrpSpPr>
          <p:nvPr/>
        </p:nvGrpSpPr>
        <p:grpSpPr bwMode="auto">
          <a:xfrm rot="-2194215">
            <a:off x="1894909" y="4236876"/>
            <a:ext cx="468316" cy="439132"/>
            <a:chOff x="1367" y="825"/>
            <a:chExt cx="731" cy="688"/>
          </a:xfrm>
        </p:grpSpPr>
        <p:sp>
          <p:nvSpPr>
            <p:cNvPr id="326" name="Oval 43"/>
            <p:cNvSpPr>
              <a:spLocks noChangeArrowheads="1"/>
            </p:cNvSpPr>
            <p:nvPr/>
          </p:nvSpPr>
          <p:spPr bwMode="auto">
            <a:xfrm>
              <a:off x="1367" y="825"/>
              <a:ext cx="688" cy="688"/>
            </a:xfrm>
            <a:prstGeom prst="ellipse">
              <a:avLst/>
            </a:prstGeom>
            <a:noFill/>
            <a:ln w="3175">
              <a:solidFill>
                <a:srgbClr val="FF0000"/>
              </a:solidFill>
              <a:round/>
              <a:headEnd/>
              <a:tailEnd type="none" w="sm" len="lg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pt-BR" altLang="pt-BR" sz="2400">
                <a:latin typeface="Times New Roman" pitchFamily="18" charset="0"/>
              </a:endParaRPr>
            </a:p>
          </p:txBody>
        </p:sp>
        <p:sp>
          <p:nvSpPr>
            <p:cNvPr id="327" name="Oval 44"/>
            <p:cNvSpPr>
              <a:spLocks noChangeArrowheads="1"/>
            </p:cNvSpPr>
            <p:nvPr/>
          </p:nvSpPr>
          <p:spPr bwMode="auto">
            <a:xfrm>
              <a:off x="2012" y="1109"/>
              <a:ext cx="86" cy="94"/>
            </a:xfrm>
            <a:prstGeom prst="ellipse">
              <a:avLst/>
            </a:prstGeom>
            <a:solidFill>
              <a:srgbClr val="FF0000"/>
            </a:solidFill>
            <a:ln w="3175">
              <a:solidFill>
                <a:srgbClr val="FF0000"/>
              </a:solidFill>
              <a:round/>
              <a:headEnd/>
              <a:tailEnd type="none" w="sm" len="lg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pt-BR" altLang="pt-BR" sz="2400">
                <a:latin typeface="Times New Roman" pitchFamily="18" charset="0"/>
              </a:endParaRPr>
            </a:p>
          </p:txBody>
        </p:sp>
        <p:sp>
          <p:nvSpPr>
            <p:cNvPr id="328" name="Oval 45"/>
            <p:cNvSpPr>
              <a:spLocks noChangeArrowheads="1"/>
            </p:cNvSpPr>
            <p:nvPr/>
          </p:nvSpPr>
          <p:spPr bwMode="auto">
            <a:xfrm>
              <a:off x="1463" y="853"/>
              <a:ext cx="86" cy="94"/>
            </a:xfrm>
            <a:prstGeom prst="ellipse">
              <a:avLst/>
            </a:prstGeom>
            <a:solidFill>
              <a:srgbClr val="FF0000"/>
            </a:solidFill>
            <a:ln w="3175">
              <a:solidFill>
                <a:srgbClr val="FF0000"/>
              </a:solidFill>
              <a:round/>
              <a:headEnd/>
              <a:tailEnd type="none" w="sm" len="lg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pt-BR" altLang="pt-BR" sz="2400">
                <a:latin typeface="Times New Roman" pitchFamily="18" charset="0"/>
              </a:endParaRPr>
            </a:p>
          </p:txBody>
        </p:sp>
        <p:sp>
          <p:nvSpPr>
            <p:cNvPr id="329" name="Oval 46"/>
            <p:cNvSpPr>
              <a:spLocks noChangeArrowheads="1"/>
            </p:cNvSpPr>
            <p:nvPr/>
          </p:nvSpPr>
          <p:spPr bwMode="auto">
            <a:xfrm>
              <a:off x="1508" y="1405"/>
              <a:ext cx="86" cy="94"/>
            </a:xfrm>
            <a:prstGeom prst="ellipse">
              <a:avLst/>
            </a:prstGeom>
            <a:solidFill>
              <a:srgbClr val="FF0000"/>
            </a:solidFill>
            <a:ln w="3175">
              <a:solidFill>
                <a:srgbClr val="FF0000"/>
              </a:solidFill>
              <a:round/>
              <a:headEnd/>
              <a:tailEnd type="none" w="sm" len="lg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pt-BR" altLang="pt-BR" sz="2400">
                <a:latin typeface="Times New Roman" pitchFamily="18" charset="0"/>
              </a:endParaRPr>
            </a:p>
          </p:txBody>
        </p:sp>
      </p:grpSp>
      <p:cxnSp>
        <p:nvCxnSpPr>
          <p:cNvPr id="312" name="Conector reto 311"/>
          <p:cNvCxnSpPr/>
          <p:nvPr/>
        </p:nvCxnSpPr>
        <p:spPr>
          <a:xfrm>
            <a:off x="5988050" y="312673"/>
            <a:ext cx="0" cy="417195"/>
          </a:xfrm>
          <a:prstGeom prst="line">
            <a:avLst/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0" name="Conector reto 329"/>
          <p:cNvCxnSpPr/>
          <p:nvPr/>
        </p:nvCxnSpPr>
        <p:spPr>
          <a:xfrm flipH="1" flipV="1">
            <a:off x="4792375" y="297750"/>
            <a:ext cx="1195070" cy="4445"/>
          </a:xfrm>
          <a:prstGeom prst="line">
            <a:avLst/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1" name="Conector reto 330"/>
          <p:cNvCxnSpPr/>
          <p:nvPr/>
        </p:nvCxnSpPr>
        <p:spPr>
          <a:xfrm flipH="1">
            <a:off x="4792377" y="299972"/>
            <a:ext cx="8255" cy="1527558"/>
          </a:xfrm>
          <a:prstGeom prst="line">
            <a:avLst/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2" name="Conector reto 331"/>
          <p:cNvCxnSpPr/>
          <p:nvPr/>
        </p:nvCxnSpPr>
        <p:spPr>
          <a:xfrm flipH="1">
            <a:off x="2736315" y="1820748"/>
            <a:ext cx="2046401" cy="5604"/>
          </a:xfrm>
          <a:prstGeom prst="line">
            <a:avLst/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3" name="Conector reto 332"/>
          <p:cNvCxnSpPr/>
          <p:nvPr/>
        </p:nvCxnSpPr>
        <p:spPr>
          <a:xfrm flipV="1">
            <a:off x="2736315" y="1826353"/>
            <a:ext cx="0" cy="1781852"/>
          </a:xfrm>
          <a:prstGeom prst="line">
            <a:avLst/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4" name="Conector reto 333"/>
          <p:cNvCxnSpPr/>
          <p:nvPr/>
        </p:nvCxnSpPr>
        <p:spPr>
          <a:xfrm flipH="1">
            <a:off x="2736316" y="3608205"/>
            <a:ext cx="334227" cy="0"/>
          </a:xfrm>
          <a:prstGeom prst="line">
            <a:avLst/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5" name="Conector reto 334"/>
          <p:cNvCxnSpPr/>
          <p:nvPr/>
        </p:nvCxnSpPr>
        <p:spPr>
          <a:xfrm>
            <a:off x="4156327" y="521270"/>
            <a:ext cx="1461776" cy="0"/>
          </a:xfrm>
          <a:prstGeom prst="line">
            <a:avLst/>
          </a:prstGeom>
          <a:ln w="190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6" name="Conector reto 335"/>
          <p:cNvCxnSpPr/>
          <p:nvPr/>
        </p:nvCxnSpPr>
        <p:spPr>
          <a:xfrm>
            <a:off x="4176329" y="577357"/>
            <a:ext cx="1309167" cy="0"/>
          </a:xfrm>
          <a:prstGeom prst="line">
            <a:avLst/>
          </a:prstGeom>
          <a:ln w="190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7" name="Conector reto 336"/>
          <p:cNvCxnSpPr/>
          <p:nvPr/>
        </p:nvCxnSpPr>
        <p:spPr>
          <a:xfrm>
            <a:off x="5478694" y="576124"/>
            <a:ext cx="6802" cy="162711"/>
          </a:xfrm>
          <a:prstGeom prst="line">
            <a:avLst/>
          </a:prstGeom>
          <a:ln w="190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8" name="Conector reto 337"/>
          <p:cNvCxnSpPr/>
          <p:nvPr/>
        </p:nvCxnSpPr>
        <p:spPr>
          <a:xfrm>
            <a:off x="5609201" y="521153"/>
            <a:ext cx="3401" cy="208715"/>
          </a:xfrm>
          <a:prstGeom prst="line">
            <a:avLst/>
          </a:prstGeom>
          <a:ln w="190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9" name="Conector reto 338"/>
          <p:cNvCxnSpPr/>
          <p:nvPr/>
        </p:nvCxnSpPr>
        <p:spPr>
          <a:xfrm flipH="1">
            <a:off x="3059251" y="3608205"/>
            <a:ext cx="1590092" cy="0"/>
          </a:xfrm>
          <a:prstGeom prst="line">
            <a:avLst/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0" name="Conector reto 339"/>
          <p:cNvCxnSpPr/>
          <p:nvPr/>
        </p:nvCxnSpPr>
        <p:spPr>
          <a:xfrm flipH="1">
            <a:off x="3326592" y="3608205"/>
            <a:ext cx="1" cy="111458"/>
          </a:xfrm>
          <a:prstGeom prst="line">
            <a:avLst/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1" name="Conector reto 340"/>
          <p:cNvCxnSpPr/>
          <p:nvPr/>
        </p:nvCxnSpPr>
        <p:spPr>
          <a:xfrm flipH="1">
            <a:off x="3635578" y="3608706"/>
            <a:ext cx="1" cy="409191"/>
          </a:xfrm>
          <a:prstGeom prst="line">
            <a:avLst/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2" name="Conector reto 341"/>
          <p:cNvCxnSpPr/>
          <p:nvPr/>
        </p:nvCxnSpPr>
        <p:spPr>
          <a:xfrm>
            <a:off x="4131244" y="3608205"/>
            <a:ext cx="110" cy="413885"/>
          </a:xfrm>
          <a:prstGeom prst="line">
            <a:avLst/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3" name="Conector reto 342"/>
          <p:cNvCxnSpPr/>
          <p:nvPr/>
        </p:nvCxnSpPr>
        <p:spPr>
          <a:xfrm flipH="1" flipV="1">
            <a:off x="3603817" y="3882026"/>
            <a:ext cx="36730" cy="1"/>
          </a:xfrm>
          <a:prstGeom prst="line">
            <a:avLst/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etângulo 84"/>
          <p:cNvSpPr/>
          <p:nvPr/>
        </p:nvSpPr>
        <p:spPr>
          <a:xfrm>
            <a:off x="6399816" y="2745640"/>
            <a:ext cx="122355" cy="4571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344" name="Group 37"/>
          <p:cNvGrpSpPr>
            <a:grpSpLocks/>
          </p:cNvGrpSpPr>
          <p:nvPr/>
        </p:nvGrpSpPr>
        <p:grpSpPr bwMode="auto">
          <a:xfrm>
            <a:off x="3487392" y="3955875"/>
            <a:ext cx="140197" cy="123041"/>
            <a:chOff x="1367" y="825"/>
            <a:chExt cx="731" cy="688"/>
          </a:xfrm>
        </p:grpSpPr>
        <p:sp>
          <p:nvSpPr>
            <p:cNvPr id="345" name="Oval 38"/>
            <p:cNvSpPr>
              <a:spLocks noChangeArrowheads="1"/>
            </p:cNvSpPr>
            <p:nvPr/>
          </p:nvSpPr>
          <p:spPr bwMode="auto">
            <a:xfrm>
              <a:off x="1367" y="825"/>
              <a:ext cx="688" cy="688"/>
            </a:xfrm>
            <a:prstGeom prst="ellipse">
              <a:avLst/>
            </a:prstGeom>
            <a:noFill/>
            <a:ln w="3175">
              <a:solidFill>
                <a:srgbClr val="FF0000"/>
              </a:solidFill>
              <a:round/>
              <a:headEnd/>
              <a:tailEnd type="none" w="sm" len="lg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pt-BR" altLang="pt-BR" sz="2400">
                <a:latin typeface="Times New Roman" pitchFamily="18" charset="0"/>
              </a:endParaRPr>
            </a:p>
          </p:txBody>
        </p:sp>
        <p:sp>
          <p:nvSpPr>
            <p:cNvPr id="346" name="Oval 39"/>
            <p:cNvSpPr>
              <a:spLocks noChangeArrowheads="1"/>
            </p:cNvSpPr>
            <p:nvPr/>
          </p:nvSpPr>
          <p:spPr bwMode="auto">
            <a:xfrm>
              <a:off x="2012" y="1109"/>
              <a:ext cx="86" cy="94"/>
            </a:xfrm>
            <a:prstGeom prst="ellipse">
              <a:avLst/>
            </a:prstGeom>
            <a:solidFill>
              <a:srgbClr val="FF0000"/>
            </a:solidFill>
            <a:ln w="3175">
              <a:solidFill>
                <a:srgbClr val="FF0000"/>
              </a:solidFill>
              <a:round/>
              <a:headEnd/>
              <a:tailEnd type="none" w="sm" len="lg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pt-BR" altLang="pt-BR" sz="2400">
                <a:latin typeface="Times New Roman" pitchFamily="18" charset="0"/>
              </a:endParaRPr>
            </a:p>
          </p:txBody>
        </p:sp>
        <p:sp>
          <p:nvSpPr>
            <p:cNvPr id="347" name="Oval 40"/>
            <p:cNvSpPr>
              <a:spLocks noChangeArrowheads="1"/>
            </p:cNvSpPr>
            <p:nvPr/>
          </p:nvSpPr>
          <p:spPr bwMode="auto">
            <a:xfrm>
              <a:off x="1463" y="853"/>
              <a:ext cx="86" cy="94"/>
            </a:xfrm>
            <a:prstGeom prst="ellipse">
              <a:avLst/>
            </a:prstGeom>
            <a:solidFill>
              <a:srgbClr val="FF0000"/>
            </a:solidFill>
            <a:ln w="3175">
              <a:solidFill>
                <a:srgbClr val="FF0000"/>
              </a:solidFill>
              <a:round/>
              <a:headEnd/>
              <a:tailEnd type="none" w="sm" len="lg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pt-BR" altLang="pt-BR" sz="2400">
                <a:latin typeface="Times New Roman" pitchFamily="18" charset="0"/>
              </a:endParaRPr>
            </a:p>
          </p:txBody>
        </p:sp>
        <p:sp>
          <p:nvSpPr>
            <p:cNvPr id="348" name="Oval 41"/>
            <p:cNvSpPr>
              <a:spLocks noChangeArrowheads="1"/>
            </p:cNvSpPr>
            <p:nvPr/>
          </p:nvSpPr>
          <p:spPr bwMode="auto">
            <a:xfrm>
              <a:off x="1508" y="1405"/>
              <a:ext cx="86" cy="94"/>
            </a:xfrm>
            <a:prstGeom prst="ellipse">
              <a:avLst/>
            </a:prstGeom>
            <a:solidFill>
              <a:srgbClr val="FF0000"/>
            </a:solidFill>
            <a:ln w="3175">
              <a:solidFill>
                <a:srgbClr val="FF0000"/>
              </a:solidFill>
              <a:round/>
              <a:headEnd/>
              <a:tailEnd type="none" w="sm" len="lg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pt-BR" altLang="pt-BR" sz="2400">
                <a:latin typeface="Times New Roman" pitchFamily="18" charset="0"/>
              </a:endParaRPr>
            </a:p>
          </p:txBody>
        </p:sp>
      </p:grpSp>
      <p:sp>
        <p:nvSpPr>
          <p:cNvPr id="349" name="Raio 348"/>
          <p:cNvSpPr/>
          <p:nvPr/>
        </p:nvSpPr>
        <p:spPr>
          <a:xfrm rot="5400000">
            <a:off x="3671164" y="4008113"/>
            <a:ext cx="139869" cy="169252"/>
          </a:xfrm>
          <a:prstGeom prst="lightningBol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350" name="Conector reto 349"/>
          <p:cNvCxnSpPr/>
          <p:nvPr/>
        </p:nvCxnSpPr>
        <p:spPr>
          <a:xfrm flipV="1">
            <a:off x="3722383" y="4109446"/>
            <a:ext cx="0" cy="21044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1" name="Conector reto 350"/>
          <p:cNvCxnSpPr/>
          <p:nvPr/>
        </p:nvCxnSpPr>
        <p:spPr>
          <a:xfrm>
            <a:off x="3478197" y="4239540"/>
            <a:ext cx="244309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2" name="Conector reto 351"/>
          <p:cNvCxnSpPr/>
          <p:nvPr/>
        </p:nvCxnSpPr>
        <p:spPr>
          <a:xfrm flipV="1">
            <a:off x="3601009" y="4225925"/>
            <a:ext cx="0" cy="14392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3" name="Conector reto 352"/>
          <p:cNvCxnSpPr/>
          <p:nvPr/>
        </p:nvCxnSpPr>
        <p:spPr>
          <a:xfrm flipV="1">
            <a:off x="3487392" y="4239540"/>
            <a:ext cx="0" cy="4663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4" name="Conector reto 353"/>
          <p:cNvCxnSpPr/>
          <p:nvPr/>
        </p:nvCxnSpPr>
        <p:spPr>
          <a:xfrm flipV="1">
            <a:off x="3484623" y="4292537"/>
            <a:ext cx="0" cy="58489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5" name="Conector reto 354"/>
          <p:cNvCxnSpPr/>
          <p:nvPr/>
        </p:nvCxnSpPr>
        <p:spPr>
          <a:xfrm>
            <a:off x="3478513" y="4877435"/>
            <a:ext cx="426024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0" name="Conector reto 359"/>
          <p:cNvCxnSpPr/>
          <p:nvPr/>
        </p:nvCxnSpPr>
        <p:spPr>
          <a:xfrm flipV="1">
            <a:off x="3904537" y="4877435"/>
            <a:ext cx="0" cy="10775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2" name="Conector reto 361"/>
          <p:cNvCxnSpPr/>
          <p:nvPr/>
        </p:nvCxnSpPr>
        <p:spPr>
          <a:xfrm>
            <a:off x="3904537" y="4982286"/>
            <a:ext cx="0" cy="122707"/>
          </a:xfrm>
          <a:prstGeom prst="line">
            <a:avLst/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4" name="Conector reto 363"/>
          <p:cNvCxnSpPr/>
          <p:nvPr/>
        </p:nvCxnSpPr>
        <p:spPr>
          <a:xfrm flipH="1">
            <a:off x="2105892" y="5104993"/>
            <a:ext cx="631" cy="516889"/>
          </a:xfrm>
          <a:prstGeom prst="line">
            <a:avLst/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6" name="Conector reto 365"/>
          <p:cNvCxnSpPr/>
          <p:nvPr/>
        </p:nvCxnSpPr>
        <p:spPr>
          <a:xfrm flipH="1">
            <a:off x="2103303" y="5104993"/>
            <a:ext cx="1801235" cy="0"/>
          </a:xfrm>
          <a:prstGeom prst="line">
            <a:avLst/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1" name="Conector de seta reta 370"/>
          <p:cNvCxnSpPr/>
          <p:nvPr/>
        </p:nvCxnSpPr>
        <p:spPr>
          <a:xfrm>
            <a:off x="2042350" y="5902387"/>
            <a:ext cx="1665" cy="168811"/>
          </a:xfrm>
          <a:prstGeom prst="straightConnector1">
            <a:avLst/>
          </a:prstGeom>
          <a:ln w="19050">
            <a:solidFill>
              <a:srgbClr val="0070C0"/>
            </a:solidFill>
            <a:tailEnd type="arrow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77" name="Conector de seta reta 376"/>
          <p:cNvCxnSpPr/>
          <p:nvPr/>
        </p:nvCxnSpPr>
        <p:spPr>
          <a:xfrm>
            <a:off x="2231507" y="5900972"/>
            <a:ext cx="1665" cy="168811"/>
          </a:xfrm>
          <a:prstGeom prst="straightConnector1">
            <a:avLst/>
          </a:prstGeom>
          <a:ln w="19050">
            <a:solidFill>
              <a:srgbClr val="0070C0"/>
            </a:solidFill>
            <a:tailEnd type="arrow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78" name="Conector reto 377"/>
          <p:cNvCxnSpPr/>
          <p:nvPr/>
        </p:nvCxnSpPr>
        <p:spPr>
          <a:xfrm flipV="1">
            <a:off x="3719525" y="4319714"/>
            <a:ext cx="0" cy="48777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1" name="Conector reto 380"/>
          <p:cNvCxnSpPr/>
          <p:nvPr/>
        </p:nvCxnSpPr>
        <p:spPr>
          <a:xfrm flipH="1">
            <a:off x="3722383" y="4804410"/>
            <a:ext cx="263399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5" name="Conector reto 384"/>
          <p:cNvCxnSpPr/>
          <p:nvPr/>
        </p:nvCxnSpPr>
        <p:spPr>
          <a:xfrm>
            <a:off x="3985782" y="4797180"/>
            <a:ext cx="0" cy="17480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9" name="Conector reto 388"/>
          <p:cNvCxnSpPr/>
          <p:nvPr/>
        </p:nvCxnSpPr>
        <p:spPr>
          <a:xfrm>
            <a:off x="3985782" y="4971980"/>
            <a:ext cx="0" cy="197306"/>
          </a:xfrm>
          <a:prstGeom prst="line">
            <a:avLst/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1" name="Conector reto 390"/>
          <p:cNvCxnSpPr/>
          <p:nvPr/>
        </p:nvCxnSpPr>
        <p:spPr>
          <a:xfrm flipH="1">
            <a:off x="2784548" y="5169286"/>
            <a:ext cx="1201235" cy="0"/>
          </a:xfrm>
          <a:prstGeom prst="line">
            <a:avLst/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4" name="Conector reto 393"/>
          <p:cNvCxnSpPr/>
          <p:nvPr/>
        </p:nvCxnSpPr>
        <p:spPr>
          <a:xfrm>
            <a:off x="2784548" y="5169286"/>
            <a:ext cx="1" cy="452596"/>
          </a:xfrm>
          <a:prstGeom prst="line">
            <a:avLst/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7" name="Conector de seta reta 396"/>
          <p:cNvCxnSpPr/>
          <p:nvPr/>
        </p:nvCxnSpPr>
        <p:spPr>
          <a:xfrm>
            <a:off x="2728324" y="5900972"/>
            <a:ext cx="1665" cy="168811"/>
          </a:xfrm>
          <a:prstGeom prst="straightConnector1">
            <a:avLst/>
          </a:prstGeom>
          <a:ln w="19050">
            <a:solidFill>
              <a:srgbClr val="0070C0"/>
            </a:solidFill>
            <a:tailEnd type="arrow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98" name="Conector de seta reta 397"/>
          <p:cNvCxnSpPr/>
          <p:nvPr/>
        </p:nvCxnSpPr>
        <p:spPr>
          <a:xfrm>
            <a:off x="2925709" y="5899004"/>
            <a:ext cx="1665" cy="168811"/>
          </a:xfrm>
          <a:prstGeom prst="straightConnector1">
            <a:avLst/>
          </a:prstGeom>
          <a:ln w="19050">
            <a:solidFill>
              <a:srgbClr val="0070C0"/>
            </a:solidFill>
            <a:tailEnd type="arrow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56" name="Conector reto 355"/>
          <p:cNvCxnSpPr/>
          <p:nvPr/>
        </p:nvCxnSpPr>
        <p:spPr>
          <a:xfrm>
            <a:off x="4640987" y="3618771"/>
            <a:ext cx="110" cy="413885"/>
          </a:xfrm>
          <a:prstGeom prst="line">
            <a:avLst/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7" name="Raio 356"/>
          <p:cNvSpPr/>
          <p:nvPr/>
        </p:nvSpPr>
        <p:spPr>
          <a:xfrm rot="5400000">
            <a:off x="4179496" y="3979076"/>
            <a:ext cx="139869" cy="169252"/>
          </a:xfrm>
          <a:prstGeom prst="lightningBol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358" name="Conector reto 357"/>
          <p:cNvCxnSpPr/>
          <p:nvPr/>
        </p:nvCxnSpPr>
        <p:spPr>
          <a:xfrm flipV="1">
            <a:off x="4221781" y="4090771"/>
            <a:ext cx="0" cy="21044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9" name="Conector reto 358"/>
          <p:cNvCxnSpPr/>
          <p:nvPr/>
        </p:nvCxnSpPr>
        <p:spPr>
          <a:xfrm>
            <a:off x="3977472" y="4233041"/>
            <a:ext cx="244309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1" name="Conector reto 360"/>
          <p:cNvCxnSpPr/>
          <p:nvPr/>
        </p:nvCxnSpPr>
        <p:spPr>
          <a:xfrm flipV="1">
            <a:off x="4094292" y="4240534"/>
            <a:ext cx="0" cy="14392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3" name="Conector reto 362"/>
          <p:cNvCxnSpPr/>
          <p:nvPr/>
        </p:nvCxnSpPr>
        <p:spPr>
          <a:xfrm flipV="1">
            <a:off x="3985783" y="4233041"/>
            <a:ext cx="0" cy="4663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5" name="Conector reto 364"/>
          <p:cNvCxnSpPr/>
          <p:nvPr/>
        </p:nvCxnSpPr>
        <p:spPr>
          <a:xfrm flipH="1" flipV="1">
            <a:off x="3985782" y="4282035"/>
            <a:ext cx="1" cy="48484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7" name="Conector reto 366"/>
          <p:cNvCxnSpPr/>
          <p:nvPr/>
        </p:nvCxnSpPr>
        <p:spPr>
          <a:xfrm>
            <a:off x="3977762" y="4764449"/>
            <a:ext cx="81325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8" name="Conector reto 367"/>
          <p:cNvCxnSpPr/>
          <p:nvPr/>
        </p:nvCxnSpPr>
        <p:spPr>
          <a:xfrm flipV="1">
            <a:off x="4056937" y="4753608"/>
            <a:ext cx="0" cy="22867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9" name="Conector reto 368"/>
          <p:cNvCxnSpPr/>
          <p:nvPr/>
        </p:nvCxnSpPr>
        <p:spPr>
          <a:xfrm>
            <a:off x="4056937" y="4971980"/>
            <a:ext cx="0" cy="260820"/>
          </a:xfrm>
          <a:prstGeom prst="line">
            <a:avLst/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0" name="Conector reto 369"/>
          <p:cNvCxnSpPr/>
          <p:nvPr/>
        </p:nvCxnSpPr>
        <p:spPr>
          <a:xfrm flipH="1">
            <a:off x="3422298" y="5232800"/>
            <a:ext cx="634639" cy="0"/>
          </a:xfrm>
          <a:prstGeom prst="line">
            <a:avLst/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2" name="Conector reto 371"/>
          <p:cNvCxnSpPr/>
          <p:nvPr/>
        </p:nvCxnSpPr>
        <p:spPr>
          <a:xfrm>
            <a:off x="3432373" y="5237061"/>
            <a:ext cx="0" cy="389082"/>
          </a:xfrm>
          <a:prstGeom prst="line">
            <a:avLst/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3" name="Conector de seta reta 372"/>
          <p:cNvCxnSpPr/>
          <p:nvPr/>
        </p:nvCxnSpPr>
        <p:spPr>
          <a:xfrm>
            <a:off x="3375651" y="5897642"/>
            <a:ext cx="1665" cy="168811"/>
          </a:xfrm>
          <a:prstGeom prst="straightConnector1">
            <a:avLst/>
          </a:prstGeom>
          <a:ln w="19050">
            <a:solidFill>
              <a:srgbClr val="0070C0"/>
            </a:solidFill>
            <a:tailEnd type="arrow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74" name="Conector de seta reta 373"/>
          <p:cNvCxnSpPr/>
          <p:nvPr/>
        </p:nvCxnSpPr>
        <p:spPr>
          <a:xfrm>
            <a:off x="3557938" y="5900972"/>
            <a:ext cx="1665" cy="168811"/>
          </a:xfrm>
          <a:prstGeom prst="straightConnector1">
            <a:avLst/>
          </a:prstGeom>
          <a:ln w="19050">
            <a:solidFill>
              <a:srgbClr val="0070C0"/>
            </a:solidFill>
            <a:tailEnd type="arrow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75" name="Conector reto 374"/>
          <p:cNvCxnSpPr/>
          <p:nvPr/>
        </p:nvCxnSpPr>
        <p:spPr>
          <a:xfrm flipV="1">
            <a:off x="4221780" y="4292522"/>
            <a:ext cx="1" cy="47192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6" name="Conector reto 375"/>
          <p:cNvCxnSpPr/>
          <p:nvPr/>
        </p:nvCxnSpPr>
        <p:spPr>
          <a:xfrm flipV="1">
            <a:off x="4133727" y="4750892"/>
            <a:ext cx="0" cy="22867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9" name="Conector reto 378"/>
          <p:cNvCxnSpPr/>
          <p:nvPr/>
        </p:nvCxnSpPr>
        <p:spPr>
          <a:xfrm flipV="1">
            <a:off x="4133211" y="4756514"/>
            <a:ext cx="78609" cy="266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0" name="Conector reto 379"/>
          <p:cNvCxnSpPr/>
          <p:nvPr/>
        </p:nvCxnSpPr>
        <p:spPr>
          <a:xfrm flipH="1">
            <a:off x="4131244" y="4974583"/>
            <a:ext cx="2484" cy="647299"/>
          </a:xfrm>
          <a:prstGeom prst="line">
            <a:avLst/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2" name="Conector de seta reta 381"/>
          <p:cNvCxnSpPr/>
          <p:nvPr/>
        </p:nvCxnSpPr>
        <p:spPr>
          <a:xfrm>
            <a:off x="4055272" y="5902387"/>
            <a:ext cx="1665" cy="168811"/>
          </a:xfrm>
          <a:prstGeom prst="straightConnector1">
            <a:avLst/>
          </a:prstGeom>
          <a:ln w="19050">
            <a:solidFill>
              <a:srgbClr val="0070C0"/>
            </a:solidFill>
            <a:tailEnd type="arrow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83" name="Conector de seta reta 382"/>
          <p:cNvCxnSpPr/>
          <p:nvPr/>
        </p:nvCxnSpPr>
        <p:spPr>
          <a:xfrm>
            <a:off x="4247765" y="5899868"/>
            <a:ext cx="1665" cy="168811"/>
          </a:xfrm>
          <a:prstGeom prst="straightConnector1">
            <a:avLst/>
          </a:prstGeom>
          <a:ln w="19050">
            <a:solidFill>
              <a:srgbClr val="0070C0"/>
            </a:solidFill>
            <a:tailEnd type="arrow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grpSp>
        <p:nvGrpSpPr>
          <p:cNvPr id="384" name="Group 37"/>
          <p:cNvGrpSpPr>
            <a:grpSpLocks/>
          </p:cNvGrpSpPr>
          <p:nvPr/>
        </p:nvGrpSpPr>
        <p:grpSpPr bwMode="auto">
          <a:xfrm>
            <a:off x="4006656" y="3961030"/>
            <a:ext cx="140197" cy="123041"/>
            <a:chOff x="1367" y="825"/>
            <a:chExt cx="731" cy="688"/>
          </a:xfrm>
        </p:grpSpPr>
        <p:sp>
          <p:nvSpPr>
            <p:cNvPr id="386" name="Oval 38"/>
            <p:cNvSpPr>
              <a:spLocks noChangeArrowheads="1"/>
            </p:cNvSpPr>
            <p:nvPr/>
          </p:nvSpPr>
          <p:spPr bwMode="auto">
            <a:xfrm>
              <a:off x="1367" y="825"/>
              <a:ext cx="688" cy="688"/>
            </a:xfrm>
            <a:prstGeom prst="ellipse">
              <a:avLst/>
            </a:prstGeom>
            <a:noFill/>
            <a:ln w="3175">
              <a:solidFill>
                <a:srgbClr val="FF0000"/>
              </a:solidFill>
              <a:round/>
              <a:headEnd/>
              <a:tailEnd type="none" w="sm" len="lg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pt-BR" altLang="pt-BR" sz="2400">
                <a:latin typeface="Times New Roman" pitchFamily="18" charset="0"/>
              </a:endParaRPr>
            </a:p>
          </p:txBody>
        </p:sp>
        <p:sp>
          <p:nvSpPr>
            <p:cNvPr id="387" name="Oval 39"/>
            <p:cNvSpPr>
              <a:spLocks noChangeArrowheads="1"/>
            </p:cNvSpPr>
            <p:nvPr/>
          </p:nvSpPr>
          <p:spPr bwMode="auto">
            <a:xfrm>
              <a:off x="2012" y="1109"/>
              <a:ext cx="86" cy="94"/>
            </a:xfrm>
            <a:prstGeom prst="ellipse">
              <a:avLst/>
            </a:prstGeom>
            <a:solidFill>
              <a:srgbClr val="FF0000"/>
            </a:solidFill>
            <a:ln w="3175">
              <a:solidFill>
                <a:srgbClr val="FF0000"/>
              </a:solidFill>
              <a:round/>
              <a:headEnd/>
              <a:tailEnd type="none" w="sm" len="lg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pt-BR" altLang="pt-BR" sz="2400">
                <a:latin typeface="Times New Roman" pitchFamily="18" charset="0"/>
              </a:endParaRPr>
            </a:p>
          </p:txBody>
        </p:sp>
        <p:sp>
          <p:nvSpPr>
            <p:cNvPr id="388" name="Oval 40"/>
            <p:cNvSpPr>
              <a:spLocks noChangeArrowheads="1"/>
            </p:cNvSpPr>
            <p:nvPr/>
          </p:nvSpPr>
          <p:spPr bwMode="auto">
            <a:xfrm>
              <a:off x="1463" y="853"/>
              <a:ext cx="86" cy="94"/>
            </a:xfrm>
            <a:prstGeom prst="ellipse">
              <a:avLst/>
            </a:prstGeom>
            <a:solidFill>
              <a:srgbClr val="FF0000"/>
            </a:solidFill>
            <a:ln w="3175">
              <a:solidFill>
                <a:srgbClr val="FF0000"/>
              </a:solidFill>
              <a:round/>
              <a:headEnd/>
              <a:tailEnd type="none" w="sm" len="lg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pt-BR" altLang="pt-BR" sz="2400">
                <a:latin typeface="Times New Roman" pitchFamily="18" charset="0"/>
              </a:endParaRPr>
            </a:p>
          </p:txBody>
        </p:sp>
        <p:sp>
          <p:nvSpPr>
            <p:cNvPr id="390" name="Oval 41"/>
            <p:cNvSpPr>
              <a:spLocks noChangeArrowheads="1"/>
            </p:cNvSpPr>
            <p:nvPr/>
          </p:nvSpPr>
          <p:spPr bwMode="auto">
            <a:xfrm>
              <a:off x="1508" y="1405"/>
              <a:ext cx="86" cy="94"/>
            </a:xfrm>
            <a:prstGeom prst="ellipse">
              <a:avLst/>
            </a:prstGeom>
            <a:solidFill>
              <a:srgbClr val="FF0000"/>
            </a:solidFill>
            <a:ln w="3175">
              <a:solidFill>
                <a:srgbClr val="FF0000"/>
              </a:solidFill>
              <a:round/>
              <a:headEnd/>
              <a:tailEnd type="none" w="sm" len="lg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pt-BR" altLang="pt-BR" sz="2400">
                <a:latin typeface="Times New Roman" pitchFamily="18" charset="0"/>
              </a:endParaRPr>
            </a:p>
          </p:txBody>
        </p:sp>
      </p:grpSp>
      <p:sp>
        <p:nvSpPr>
          <p:cNvPr id="392" name="Raio 391"/>
          <p:cNvSpPr/>
          <p:nvPr/>
        </p:nvSpPr>
        <p:spPr>
          <a:xfrm rot="5400000">
            <a:off x="4664846" y="3982760"/>
            <a:ext cx="139869" cy="169252"/>
          </a:xfrm>
          <a:prstGeom prst="lightningBol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393" name="Group 37"/>
          <p:cNvGrpSpPr>
            <a:grpSpLocks/>
          </p:cNvGrpSpPr>
          <p:nvPr/>
        </p:nvGrpSpPr>
        <p:grpSpPr bwMode="auto">
          <a:xfrm>
            <a:off x="4502006" y="3963424"/>
            <a:ext cx="140197" cy="123041"/>
            <a:chOff x="1367" y="825"/>
            <a:chExt cx="731" cy="688"/>
          </a:xfrm>
        </p:grpSpPr>
        <p:sp>
          <p:nvSpPr>
            <p:cNvPr id="395" name="Oval 38"/>
            <p:cNvSpPr>
              <a:spLocks noChangeArrowheads="1"/>
            </p:cNvSpPr>
            <p:nvPr/>
          </p:nvSpPr>
          <p:spPr bwMode="auto">
            <a:xfrm>
              <a:off x="1367" y="825"/>
              <a:ext cx="688" cy="688"/>
            </a:xfrm>
            <a:prstGeom prst="ellipse">
              <a:avLst/>
            </a:prstGeom>
            <a:noFill/>
            <a:ln w="3175">
              <a:solidFill>
                <a:srgbClr val="FF0000"/>
              </a:solidFill>
              <a:round/>
              <a:headEnd/>
              <a:tailEnd type="none" w="sm" len="lg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pt-BR" altLang="pt-BR" sz="2400">
                <a:latin typeface="Times New Roman" pitchFamily="18" charset="0"/>
              </a:endParaRPr>
            </a:p>
          </p:txBody>
        </p:sp>
        <p:sp>
          <p:nvSpPr>
            <p:cNvPr id="396" name="Oval 39"/>
            <p:cNvSpPr>
              <a:spLocks noChangeArrowheads="1"/>
            </p:cNvSpPr>
            <p:nvPr/>
          </p:nvSpPr>
          <p:spPr bwMode="auto">
            <a:xfrm>
              <a:off x="2012" y="1109"/>
              <a:ext cx="86" cy="94"/>
            </a:xfrm>
            <a:prstGeom prst="ellipse">
              <a:avLst/>
            </a:prstGeom>
            <a:solidFill>
              <a:srgbClr val="FF0000"/>
            </a:solidFill>
            <a:ln w="3175">
              <a:solidFill>
                <a:srgbClr val="FF0000"/>
              </a:solidFill>
              <a:round/>
              <a:headEnd/>
              <a:tailEnd type="none" w="sm" len="lg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pt-BR" altLang="pt-BR" sz="2400">
                <a:latin typeface="Times New Roman" pitchFamily="18" charset="0"/>
              </a:endParaRPr>
            </a:p>
          </p:txBody>
        </p:sp>
        <p:sp>
          <p:nvSpPr>
            <p:cNvPr id="399" name="Oval 40"/>
            <p:cNvSpPr>
              <a:spLocks noChangeArrowheads="1"/>
            </p:cNvSpPr>
            <p:nvPr/>
          </p:nvSpPr>
          <p:spPr bwMode="auto">
            <a:xfrm>
              <a:off x="1463" y="853"/>
              <a:ext cx="86" cy="94"/>
            </a:xfrm>
            <a:prstGeom prst="ellipse">
              <a:avLst/>
            </a:prstGeom>
            <a:solidFill>
              <a:srgbClr val="FF0000"/>
            </a:solidFill>
            <a:ln w="3175">
              <a:solidFill>
                <a:srgbClr val="FF0000"/>
              </a:solidFill>
              <a:round/>
              <a:headEnd/>
              <a:tailEnd type="none" w="sm" len="lg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pt-BR" altLang="pt-BR" sz="2400">
                <a:latin typeface="Times New Roman" pitchFamily="18" charset="0"/>
              </a:endParaRPr>
            </a:p>
          </p:txBody>
        </p:sp>
        <p:sp>
          <p:nvSpPr>
            <p:cNvPr id="400" name="Oval 41"/>
            <p:cNvSpPr>
              <a:spLocks noChangeArrowheads="1"/>
            </p:cNvSpPr>
            <p:nvPr/>
          </p:nvSpPr>
          <p:spPr bwMode="auto">
            <a:xfrm>
              <a:off x="1508" y="1405"/>
              <a:ext cx="86" cy="94"/>
            </a:xfrm>
            <a:prstGeom prst="ellipse">
              <a:avLst/>
            </a:prstGeom>
            <a:solidFill>
              <a:srgbClr val="FF0000"/>
            </a:solidFill>
            <a:ln w="3175">
              <a:solidFill>
                <a:srgbClr val="FF0000"/>
              </a:solidFill>
              <a:round/>
              <a:headEnd/>
              <a:tailEnd type="none" w="sm" len="lg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pt-BR" altLang="pt-BR" sz="2400">
                <a:latin typeface="Times New Roman" pitchFamily="18" charset="0"/>
              </a:endParaRPr>
            </a:p>
          </p:txBody>
        </p:sp>
      </p:grpSp>
      <p:cxnSp>
        <p:nvCxnSpPr>
          <p:cNvPr id="401" name="Conector reto 400"/>
          <p:cNvCxnSpPr/>
          <p:nvPr/>
        </p:nvCxnSpPr>
        <p:spPr>
          <a:xfrm flipV="1">
            <a:off x="4713449" y="4086884"/>
            <a:ext cx="0" cy="21044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2" name="Conector reto 401"/>
          <p:cNvCxnSpPr/>
          <p:nvPr/>
        </p:nvCxnSpPr>
        <p:spPr>
          <a:xfrm>
            <a:off x="4471090" y="4239540"/>
            <a:ext cx="244309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3" name="Conector reto 402"/>
          <p:cNvCxnSpPr/>
          <p:nvPr/>
        </p:nvCxnSpPr>
        <p:spPr>
          <a:xfrm flipV="1">
            <a:off x="4593426" y="4239540"/>
            <a:ext cx="0" cy="14392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4" name="Conector reto 403"/>
          <p:cNvCxnSpPr/>
          <p:nvPr/>
        </p:nvCxnSpPr>
        <p:spPr>
          <a:xfrm flipV="1">
            <a:off x="4482324" y="4245906"/>
            <a:ext cx="0" cy="4663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5" name="Conector reto 404"/>
          <p:cNvCxnSpPr/>
          <p:nvPr/>
        </p:nvCxnSpPr>
        <p:spPr>
          <a:xfrm flipV="1">
            <a:off x="4482323" y="4288608"/>
            <a:ext cx="1" cy="51580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6" name="Conector reto 405"/>
          <p:cNvCxnSpPr/>
          <p:nvPr/>
        </p:nvCxnSpPr>
        <p:spPr>
          <a:xfrm>
            <a:off x="4211820" y="4801748"/>
            <a:ext cx="278352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7" name="Conector reto 406"/>
          <p:cNvCxnSpPr/>
          <p:nvPr/>
        </p:nvCxnSpPr>
        <p:spPr>
          <a:xfrm flipV="1">
            <a:off x="4211820" y="4797180"/>
            <a:ext cx="0" cy="17480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8" name="Conector reto 407"/>
          <p:cNvCxnSpPr/>
          <p:nvPr/>
        </p:nvCxnSpPr>
        <p:spPr>
          <a:xfrm>
            <a:off x="4211820" y="4960162"/>
            <a:ext cx="0" cy="272638"/>
          </a:xfrm>
          <a:prstGeom prst="line">
            <a:avLst/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9" name="Conector reto 408"/>
          <p:cNvCxnSpPr/>
          <p:nvPr/>
        </p:nvCxnSpPr>
        <p:spPr>
          <a:xfrm flipH="1" flipV="1">
            <a:off x="4199955" y="5230714"/>
            <a:ext cx="554137" cy="2086"/>
          </a:xfrm>
          <a:prstGeom prst="line">
            <a:avLst/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0" name="Conector reto 409"/>
          <p:cNvCxnSpPr/>
          <p:nvPr/>
        </p:nvCxnSpPr>
        <p:spPr>
          <a:xfrm flipH="1">
            <a:off x="4751608" y="5232800"/>
            <a:ext cx="2484" cy="399690"/>
          </a:xfrm>
          <a:prstGeom prst="line">
            <a:avLst/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1" name="Conector de seta reta 410"/>
          <p:cNvCxnSpPr/>
          <p:nvPr/>
        </p:nvCxnSpPr>
        <p:spPr>
          <a:xfrm>
            <a:off x="4698120" y="5896164"/>
            <a:ext cx="1665" cy="168811"/>
          </a:xfrm>
          <a:prstGeom prst="straightConnector1">
            <a:avLst/>
          </a:prstGeom>
          <a:ln w="19050">
            <a:solidFill>
              <a:srgbClr val="0070C0"/>
            </a:solidFill>
            <a:tailEnd type="arrow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12" name="Conector de seta reta 411"/>
          <p:cNvCxnSpPr/>
          <p:nvPr/>
        </p:nvCxnSpPr>
        <p:spPr>
          <a:xfrm>
            <a:off x="4878241" y="5901697"/>
            <a:ext cx="1665" cy="168811"/>
          </a:xfrm>
          <a:prstGeom prst="straightConnector1">
            <a:avLst/>
          </a:prstGeom>
          <a:ln w="19050">
            <a:solidFill>
              <a:srgbClr val="0070C0"/>
            </a:solidFill>
            <a:tailEnd type="arrow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13" name="Conector reto 412"/>
          <p:cNvCxnSpPr/>
          <p:nvPr/>
        </p:nvCxnSpPr>
        <p:spPr>
          <a:xfrm flipV="1">
            <a:off x="4711925" y="4295010"/>
            <a:ext cx="1" cy="57022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4" name="Conector reto 413"/>
          <p:cNvCxnSpPr/>
          <p:nvPr/>
        </p:nvCxnSpPr>
        <p:spPr>
          <a:xfrm flipV="1">
            <a:off x="4715399" y="4583651"/>
            <a:ext cx="104008" cy="137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5" name="Conector reto 414"/>
          <p:cNvCxnSpPr/>
          <p:nvPr/>
        </p:nvCxnSpPr>
        <p:spPr>
          <a:xfrm>
            <a:off x="4819407" y="4830393"/>
            <a:ext cx="154175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6" name="Conector reto 415"/>
          <p:cNvCxnSpPr/>
          <p:nvPr/>
        </p:nvCxnSpPr>
        <p:spPr>
          <a:xfrm flipH="1" flipV="1">
            <a:off x="4819407" y="4573272"/>
            <a:ext cx="6990" cy="16854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7" name="Conector reto 416"/>
          <p:cNvCxnSpPr/>
          <p:nvPr/>
        </p:nvCxnSpPr>
        <p:spPr>
          <a:xfrm flipV="1">
            <a:off x="4896494" y="4825364"/>
            <a:ext cx="0" cy="14921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8" name="Conector reto 417"/>
          <p:cNvCxnSpPr/>
          <p:nvPr/>
        </p:nvCxnSpPr>
        <p:spPr>
          <a:xfrm flipV="1">
            <a:off x="4293074" y="4860073"/>
            <a:ext cx="0" cy="11190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9" name="Conector reto 418"/>
          <p:cNvCxnSpPr/>
          <p:nvPr/>
        </p:nvCxnSpPr>
        <p:spPr>
          <a:xfrm>
            <a:off x="4293074" y="4860073"/>
            <a:ext cx="430592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0" name="Conector reto 419"/>
          <p:cNvCxnSpPr/>
          <p:nvPr/>
        </p:nvCxnSpPr>
        <p:spPr>
          <a:xfrm>
            <a:off x="4293074" y="4969811"/>
            <a:ext cx="1524" cy="199475"/>
          </a:xfrm>
          <a:prstGeom prst="line">
            <a:avLst/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1" name="Conector reto 420"/>
          <p:cNvCxnSpPr/>
          <p:nvPr/>
        </p:nvCxnSpPr>
        <p:spPr>
          <a:xfrm flipH="1">
            <a:off x="4294599" y="5169286"/>
            <a:ext cx="1138054" cy="0"/>
          </a:xfrm>
          <a:prstGeom prst="line">
            <a:avLst/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2" name="Conector reto 421"/>
          <p:cNvCxnSpPr/>
          <p:nvPr/>
        </p:nvCxnSpPr>
        <p:spPr>
          <a:xfrm>
            <a:off x="5432653" y="5169286"/>
            <a:ext cx="7758" cy="452596"/>
          </a:xfrm>
          <a:prstGeom prst="line">
            <a:avLst/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3" name="Conector de seta reta 422"/>
          <p:cNvCxnSpPr/>
          <p:nvPr/>
        </p:nvCxnSpPr>
        <p:spPr>
          <a:xfrm>
            <a:off x="5372739" y="5910640"/>
            <a:ext cx="1665" cy="168811"/>
          </a:xfrm>
          <a:prstGeom prst="straightConnector1">
            <a:avLst/>
          </a:prstGeom>
          <a:ln w="19050">
            <a:solidFill>
              <a:srgbClr val="0070C0"/>
            </a:solidFill>
            <a:tailEnd type="arrow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28" name="Retângulo 127"/>
          <p:cNvSpPr/>
          <p:nvPr/>
        </p:nvSpPr>
        <p:spPr>
          <a:xfrm>
            <a:off x="5500504" y="5418419"/>
            <a:ext cx="76905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800" b="1" cap="all" dirty="0" smtClean="0">
                <a:effectLst>
                  <a:reflection blurRad="12700" stA="28000" endPos="45000" dist="1003" dir="5400000" sy="-100000" algn="bl"/>
                </a:effectLst>
              </a:rPr>
              <a:t>Sinal </a:t>
            </a:r>
            <a:r>
              <a:rPr lang="pt-BR" sz="800" b="1" cap="all" dirty="0" err="1" smtClean="0">
                <a:effectLst>
                  <a:reflection blurRad="12700" stA="28000" endPos="45000" dist="1003" dir="5400000" sy="-100000" algn="bl"/>
                </a:effectLst>
              </a:rPr>
              <a:t>cort</a:t>
            </a:r>
            <a:r>
              <a:rPr lang="pt-BR" sz="800" b="1" cap="all" dirty="0">
                <a:effectLst>
                  <a:reflection blurRad="12700" stA="28000" endPos="45000" dist="1003" dir="5400000" sy="-100000" algn="bl"/>
                </a:effectLst>
              </a:rPr>
              <a:t>. ar</a:t>
            </a:r>
            <a:endParaRPr lang="pt-BR" sz="800" dirty="0"/>
          </a:p>
        </p:txBody>
      </p:sp>
      <p:cxnSp>
        <p:nvCxnSpPr>
          <p:cNvPr id="425" name="Conector reto 424"/>
          <p:cNvCxnSpPr/>
          <p:nvPr/>
        </p:nvCxnSpPr>
        <p:spPr>
          <a:xfrm>
            <a:off x="4123518" y="2835122"/>
            <a:ext cx="97993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6" name="Conector reto 425"/>
          <p:cNvCxnSpPr/>
          <p:nvPr/>
        </p:nvCxnSpPr>
        <p:spPr>
          <a:xfrm flipH="1" flipV="1">
            <a:off x="4896252" y="4979574"/>
            <a:ext cx="242" cy="54989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ector de seta reta 49"/>
          <p:cNvCxnSpPr/>
          <p:nvPr/>
        </p:nvCxnSpPr>
        <p:spPr>
          <a:xfrm>
            <a:off x="4896494" y="5529465"/>
            <a:ext cx="708590" cy="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7" name="Conector de seta reta 426"/>
          <p:cNvCxnSpPr/>
          <p:nvPr/>
        </p:nvCxnSpPr>
        <p:spPr>
          <a:xfrm>
            <a:off x="5558460" y="5909984"/>
            <a:ext cx="1665" cy="168811"/>
          </a:xfrm>
          <a:prstGeom prst="straightConnector1">
            <a:avLst/>
          </a:prstGeom>
          <a:ln w="19050">
            <a:solidFill>
              <a:srgbClr val="0070C0"/>
            </a:solidFill>
            <a:tailEnd type="arrow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24" name="Conector reto 423"/>
          <p:cNvCxnSpPr/>
          <p:nvPr/>
        </p:nvCxnSpPr>
        <p:spPr>
          <a:xfrm>
            <a:off x="7787435" y="3227101"/>
            <a:ext cx="10052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8" name="Conector reto 427"/>
          <p:cNvCxnSpPr/>
          <p:nvPr/>
        </p:nvCxnSpPr>
        <p:spPr>
          <a:xfrm>
            <a:off x="7784980" y="3350926"/>
            <a:ext cx="54145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9" name="Conector reto 428"/>
          <p:cNvCxnSpPr/>
          <p:nvPr/>
        </p:nvCxnSpPr>
        <p:spPr>
          <a:xfrm>
            <a:off x="7827698" y="3392201"/>
            <a:ext cx="90752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0" name="Conector reto 429"/>
          <p:cNvCxnSpPr/>
          <p:nvPr/>
        </p:nvCxnSpPr>
        <p:spPr>
          <a:xfrm>
            <a:off x="7837699" y="3226054"/>
            <a:ext cx="0" cy="30772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2" name="Conector reto 431"/>
          <p:cNvCxnSpPr/>
          <p:nvPr/>
        </p:nvCxnSpPr>
        <p:spPr>
          <a:xfrm>
            <a:off x="7918450" y="3392201"/>
            <a:ext cx="0" cy="5902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3" name="Conector reto 432"/>
          <p:cNvCxnSpPr/>
          <p:nvPr/>
        </p:nvCxnSpPr>
        <p:spPr>
          <a:xfrm>
            <a:off x="7918450" y="3451225"/>
            <a:ext cx="51367" cy="12065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4" name="Retângulo 433"/>
          <p:cNvSpPr/>
          <p:nvPr/>
        </p:nvSpPr>
        <p:spPr>
          <a:xfrm>
            <a:off x="7274416" y="487512"/>
            <a:ext cx="55072" cy="5735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35" name="Triângulo isósceles 434"/>
          <p:cNvSpPr/>
          <p:nvPr/>
        </p:nvSpPr>
        <p:spPr>
          <a:xfrm>
            <a:off x="3250679" y="3714341"/>
            <a:ext cx="151828" cy="109956"/>
          </a:xfrm>
          <a:prstGeom prst="triangl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37" name="Retângulo 436"/>
          <p:cNvSpPr/>
          <p:nvPr/>
        </p:nvSpPr>
        <p:spPr>
          <a:xfrm>
            <a:off x="7277053" y="612705"/>
            <a:ext cx="55072" cy="4571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38" name="Raio 437"/>
          <p:cNvSpPr/>
          <p:nvPr/>
        </p:nvSpPr>
        <p:spPr>
          <a:xfrm rot="5400000">
            <a:off x="5270729" y="3979548"/>
            <a:ext cx="139869" cy="169252"/>
          </a:xfrm>
          <a:prstGeom prst="lightningBol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439" name="Group 37"/>
          <p:cNvGrpSpPr>
            <a:grpSpLocks/>
          </p:cNvGrpSpPr>
          <p:nvPr/>
        </p:nvGrpSpPr>
        <p:grpSpPr bwMode="auto">
          <a:xfrm>
            <a:off x="5113489" y="3965065"/>
            <a:ext cx="140197" cy="123041"/>
            <a:chOff x="1367" y="825"/>
            <a:chExt cx="731" cy="688"/>
          </a:xfrm>
        </p:grpSpPr>
        <p:sp>
          <p:nvSpPr>
            <p:cNvPr id="440" name="Oval 38"/>
            <p:cNvSpPr>
              <a:spLocks noChangeArrowheads="1"/>
            </p:cNvSpPr>
            <p:nvPr/>
          </p:nvSpPr>
          <p:spPr bwMode="auto">
            <a:xfrm>
              <a:off x="1367" y="825"/>
              <a:ext cx="688" cy="688"/>
            </a:xfrm>
            <a:prstGeom prst="ellipse">
              <a:avLst/>
            </a:prstGeom>
            <a:noFill/>
            <a:ln w="3175">
              <a:solidFill>
                <a:srgbClr val="FF0000"/>
              </a:solidFill>
              <a:round/>
              <a:headEnd/>
              <a:tailEnd type="none" w="sm" len="lg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pt-BR" altLang="pt-BR" sz="2400">
                <a:latin typeface="Times New Roman" pitchFamily="18" charset="0"/>
              </a:endParaRPr>
            </a:p>
          </p:txBody>
        </p:sp>
        <p:sp>
          <p:nvSpPr>
            <p:cNvPr id="441" name="Oval 39"/>
            <p:cNvSpPr>
              <a:spLocks noChangeArrowheads="1"/>
            </p:cNvSpPr>
            <p:nvPr/>
          </p:nvSpPr>
          <p:spPr bwMode="auto">
            <a:xfrm>
              <a:off x="2012" y="1109"/>
              <a:ext cx="86" cy="94"/>
            </a:xfrm>
            <a:prstGeom prst="ellipse">
              <a:avLst/>
            </a:prstGeom>
            <a:solidFill>
              <a:srgbClr val="FF0000"/>
            </a:solidFill>
            <a:ln w="3175">
              <a:solidFill>
                <a:srgbClr val="FF0000"/>
              </a:solidFill>
              <a:round/>
              <a:headEnd/>
              <a:tailEnd type="none" w="sm" len="lg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pt-BR" altLang="pt-BR" sz="2400">
                <a:latin typeface="Times New Roman" pitchFamily="18" charset="0"/>
              </a:endParaRPr>
            </a:p>
          </p:txBody>
        </p:sp>
        <p:sp>
          <p:nvSpPr>
            <p:cNvPr id="442" name="Oval 40"/>
            <p:cNvSpPr>
              <a:spLocks noChangeArrowheads="1"/>
            </p:cNvSpPr>
            <p:nvPr/>
          </p:nvSpPr>
          <p:spPr bwMode="auto">
            <a:xfrm>
              <a:off x="1463" y="853"/>
              <a:ext cx="86" cy="94"/>
            </a:xfrm>
            <a:prstGeom prst="ellipse">
              <a:avLst/>
            </a:prstGeom>
            <a:solidFill>
              <a:srgbClr val="FF0000"/>
            </a:solidFill>
            <a:ln w="3175">
              <a:solidFill>
                <a:srgbClr val="FF0000"/>
              </a:solidFill>
              <a:round/>
              <a:headEnd/>
              <a:tailEnd type="none" w="sm" len="lg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pt-BR" altLang="pt-BR" sz="2400">
                <a:latin typeface="Times New Roman" pitchFamily="18" charset="0"/>
              </a:endParaRPr>
            </a:p>
          </p:txBody>
        </p:sp>
        <p:sp>
          <p:nvSpPr>
            <p:cNvPr id="443" name="Oval 41"/>
            <p:cNvSpPr>
              <a:spLocks noChangeArrowheads="1"/>
            </p:cNvSpPr>
            <p:nvPr/>
          </p:nvSpPr>
          <p:spPr bwMode="auto">
            <a:xfrm>
              <a:off x="1508" y="1405"/>
              <a:ext cx="86" cy="94"/>
            </a:xfrm>
            <a:prstGeom prst="ellipse">
              <a:avLst/>
            </a:prstGeom>
            <a:solidFill>
              <a:srgbClr val="FF0000"/>
            </a:solidFill>
            <a:ln w="3175">
              <a:solidFill>
                <a:srgbClr val="FF0000"/>
              </a:solidFill>
              <a:round/>
              <a:headEnd/>
              <a:tailEnd type="none" w="sm" len="lg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pt-BR" altLang="pt-BR" sz="2400">
                <a:latin typeface="Times New Roman" pitchFamily="18" charset="0"/>
              </a:endParaRPr>
            </a:p>
          </p:txBody>
        </p:sp>
      </p:grpSp>
      <p:sp>
        <p:nvSpPr>
          <p:cNvPr id="444" name="Triângulo isósceles 443"/>
          <p:cNvSpPr/>
          <p:nvPr/>
        </p:nvSpPr>
        <p:spPr>
          <a:xfrm>
            <a:off x="4860110" y="3714054"/>
            <a:ext cx="151828" cy="109956"/>
          </a:xfrm>
          <a:prstGeom prst="triangl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31" name="Retângulo 430"/>
          <p:cNvSpPr/>
          <p:nvPr/>
        </p:nvSpPr>
        <p:spPr>
          <a:xfrm>
            <a:off x="6398901" y="2683659"/>
            <a:ext cx="122355" cy="4571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445" name="Conector reto 444"/>
          <p:cNvCxnSpPr/>
          <p:nvPr/>
        </p:nvCxnSpPr>
        <p:spPr>
          <a:xfrm flipV="1">
            <a:off x="4973582" y="4733611"/>
            <a:ext cx="0" cy="9678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8" name="Conector reto 447"/>
          <p:cNvCxnSpPr/>
          <p:nvPr/>
        </p:nvCxnSpPr>
        <p:spPr>
          <a:xfrm>
            <a:off x="4711925" y="229898"/>
            <a:ext cx="0" cy="152183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9" name="Conector reto 448"/>
          <p:cNvCxnSpPr/>
          <p:nvPr/>
        </p:nvCxnSpPr>
        <p:spPr>
          <a:xfrm flipH="1">
            <a:off x="4717957" y="225425"/>
            <a:ext cx="1401931" cy="447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0" name="Conector reto 449"/>
          <p:cNvCxnSpPr/>
          <p:nvPr/>
        </p:nvCxnSpPr>
        <p:spPr>
          <a:xfrm>
            <a:off x="6112365" y="229898"/>
            <a:ext cx="1524" cy="49997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1" name="Conector reto 450"/>
          <p:cNvCxnSpPr/>
          <p:nvPr/>
        </p:nvCxnSpPr>
        <p:spPr>
          <a:xfrm flipH="1" flipV="1">
            <a:off x="2661078" y="1738816"/>
            <a:ext cx="2055457" cy="5851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2" name="Conector reto 451"/>
          <p:cNvCxnSpPr/>
          <p:nvPr/>
        </p:nvCxnSpPr>
        <p:spPr>
          <a:xfrm flipH="1" flipV="1">
            <a:off x="2668208" y="3511550"/>
            <a:ext cx="391044" cy="585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3" name="Conector reto 452"/>
          <p:cNvCxnSpPr/>
          <p:nvPr/>
        </p:nvCxnSpPr>
        <p:spPr>
          <a:xfrm flipV="1">
            <a:off x="2665753" y="1745879"/>
            <a:ext cx="1" cy="1765671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4" name="Conector reto 453"/>
          <p:cNvCxnSpPr/>
          <p:nvPr/>
        </p:nvCxnSpPr>
        <p:spPr>
          <a:xfrm flipH="1">
            <a:off x="3059252" y="3511550"/>
            <a:ext cx="3177432" cy="585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6" name="Conector reto 455"/>
          <p:cNvCxnSpPr/>
          <p:nvPr/>
        </p:nvCxnSpPr>
        <p:spPr>
          <a:xfrm>
            <a:off x="4936024" y="3517403"/>
            <a:ext cx="0" cy="20226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7" name="Conector reto 456"/>
          <p:cNvCxnSpPr/>
          <p:nvPr/>
        </p:nvCxnSpPr>
        <p:spPr>
          <a:xfrm>
            <a:off x="5233194" y="3517641"/>
            <a:ext cx="8976" cy="50803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8" name="Conector reto 457"/>
          <p:cNvCxnSpPr/>
          <p:nvPr/>
        </p:nvCxnSpPr>
        <p:spPr>
          <a:xfrm>
            <a:off x="5733837" y="3503782"/>
            <a:ext cx="8976" cy="51902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9" name="Conector reto 458"/>
          <p:cNvCxnSpPr/>
          <p:nvPr/>
        </p:nvCxnSpPr>
        <p:spPr>
          <a:xfrm>
            <a:off x="6236010" y="3513513"/>
            <a:ext cx="8976" cy="50803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0" name="Conector reto 459"/>
          <p:cNvCxnSpPr/>
          <p:nvPr/>
        </p:nvCxnSpPr>
        <p:spPr>
          <a:xfrm flipH="1">
            <a:off x="5206521" y="3881332"/>
            <a:ext cx="35649" cy="326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1" name="Conector reto 460"/>
          <p:cNvCxnSpPr/>
          <p:nvPr/>
        </p:nvCxnSpPr>
        <p:spPr>
          <a:xfrm flipV="1">
            <a:off x="5320934" y="4092739"/>
            <a:ext cx="0" cy="19343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2" name="Conector reto 461"/>
          <p:cNvCxnSpPr/>
          <p:nvPr/>
        </p:nvCxnSpPr>
        <p:spPr>
          <a:xfrm>
            <a:off x="5066503" y="4233041"/>
            <a:ext cx="254431" cy="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3" name="Conector reto 462"/>
          <p:cNvCxnSpPr/>
          <p:nvPr/>
        </p:nvCxnSpPr>
        <p:spPr>
          <a:xfrm flipV="1">
            <a:off x="5198466" y="4248537"/>
            <a:ext cx="0" cy="13492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4" name="Conector reto 463"/>
          <p:cNvCxnSpPr/>
          <p:nvPr/>
        </p:nvCxnSpPr>
        <p:spPr>
          <a:xfrm flipV="1">
            <a:off x="5071190" y="4233041"/>
            <a:ext cx="0" cy="5556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5" name="Conector reto 464"/>
          <p:cNvCxnSpPr/>
          <p:nvPr/>
        </p:nvCxnSpPr>
        <p:spPr>
          <a:xfrm flipH="1" flipV="1">
            <a:off x="4825146" y="4733612"/>
            <a:ext cx="1251" cy="9678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6" name="Conector reto 465"/>
          <p:cNvCxnSpPr/>
          <p:nvPr/>
        </p:nvCxnSpPr>
        <p:spPr>
          <a:xfrm flipV="1">
            <a:off x="5075877" y="4286171"/>
            <a:ext cx="0" cy="59840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7" name="Conector reto 466"/>
          <p:cNvCxnSpPr/>
          <p:nvPr/>
        </p:nvCxnSpPr>
        <p:spPr>
          <a:xfrm>
            <a:off x="4973582" y="4587347"/>
            <a:ext cx="102295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2" name="Conector reto 471"/>
          <p:cNvCxnSpPr/>
          <p:nvPr/>
        </p:nvCxnSpPr>
        <p:spPr>
          <a:xfrm flipH="1" flipV="1">
            <a:off x="4973209" y="4583652"/>
            <a:ext cx="373" cy="24674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4" name="Conector reto 473"/>
          <p:cNvCxnSpPr/>
          <p:nvPr/>
        </p:nvCxnSpPr>
        <p:spPr>
          <a:xfrm>
            <a:off x="5066950" y="4882554"/>
            <a:ext cx="443998" cy="202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6" name="Conector reto 475"/>
          <p:cNvCxnSpPr/>
          <p:nvPr/>
        </p:nvCxnSpPr>
        <p:spPr>
          <a:xfrm flipV="1">
            <a:off x="5510948" y="4884581"/>
            <a:ext cx="0" cy="10061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9" name="Conector angulado 478"/>
          <p:cNvCxnSpPr/>
          <p:nvPr/>
        </p:nvCxnSpPr>
        <p:spPr>
          <a:xfrm rot="5400000" flipH="1" flipV="1">
            <a:off x="5170504" y="5281437"/>
            <a:ext cx="639597" cy="41296"/>
          </a:xfrm>
          <a:prstGeom prst="bentConnector3">
            <a:avLst>
              <a:gd name="adj1" fmla="val 70104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6" name="Conector de seta reta 445"/>
          <p:cNvCxnSpPr/>
          <p:nvPr/>
        </p:nvCxnSpPr>
        <p:spPr>
          <a:xfrm>
            <a:off x="5253079" y="5896164"/>
            <a:ext cx="9760" cy="809391"/>
          </a:xfrm>
          <a:prstGeom prst="straightConnector1">
            <a:avLst/>
          </a:prstGeom>
          <a:ln w="19050">
            <a:solidFill>
              <a:srgbClr val="0070C0"/>
            </a:solidFill>
            <a:tailEnd type="arrow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55" name="Conector de seta reta 454"/>
          <p:cNvCxnSpPr/>
          <p:nvPr/>
        </p:nvCxnSpPr>
        <p:spPr>
          <a:xfrm>
            <a:off x="5672680" y="5896163"/>
            <a:ext cx="9760" cy="809391"/>
          </a:xfrm>
          <a:prstGeom prst="straightConnector1">
            <a:avLst/>
          </a:prstGeom>
          <a:ln w="19050">
            <a:solidFill>
              <a:srgbClr val="0070C0"/>
            </a:solidFill>
            <a:tailEnd type="arrow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grpSp>
        <p:nvGrpSpPr>
          <p:cNvPr id="468" name="Group 37"/>
          <p:cNvGrpSpPr>
            <a:grpSpLocks/>
          </p:cNvGrpSpPr>
          <p:nvPr/>
        </p:nvGrpSpPr>
        <p:grpSpPr bwMode="auto">
          <a:xfrm>
            <a:off x="5608395" y="3958704"/>
            <a:ext cx="140197" cy="123041"/>
            <a:chOff x="1367" y="825"/>
            <a:chExt cx="731" cy="688"/>
          </a:xfrm>
        </p:grpSpPr>
        <p:sp>
          <p:nvSpPr>
            <p:cNvPr id="469" name="Oval 38"/>
            <p:cNvSpPr>
              <a:spLocks noChangeArrowheads="1"/>
            </p:cNvSpPr>
            <p:nvPr/>
          </p:nvSpPr>
          <p:spPr bwMode="auto">
            <a:xfrm>
              <a:off x="1367" y="825"/>
              <a:ext cx="688" cy="688"/>
            </a:xfrm>
            <a:prstGeom prst="ellipse">
              <a:avLst/>
            </a:prstGeom>
            <a:noFill/>
            <a:ln w="3175">
              <a:solidFill>
                <a:srgbClr val="FF0000"/>
              </a:solidFill>
              <a:round/>
              <a:headEnd/>
              <a:tailEnd type="none" w="sm" len="lg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pt-BR" altLang="pt-BR" sz="2400">
                <a:latin typeface="Times New Roman" pitchFamily="18" charset="0"/>
              </a:endParaRPr>
            </a:p>
          </p:txBody>
        </p:sp>
        <p:sp>
          <p:nvSpPr>
            <p:cNvPr id="470" name="Oval 39"/>
            <p:cNvSpPr>
              <a:spLocks noChangeArrowheads="1"/>
            </p:cNvSpPr>
            <p:nvPr/>
          </p:nvSpPr>
          <p:spPr bwMode="auto">
            <a:xfrm>
              <a:off x="2012" y="1109"/>
              <a:ext cx="86" cy="94"/>
            </a:xfrm>
            <a:prstGeom prst="ellipse">
              <a:avLst/>
            </a:prstGeom>
            <a:solidFill>
              <a:srgbClr val="FF0000"/>
            </a:solidFill>
            <a:ln w="3175">
              <a:solidFill>
                <a:srgbClr val="FF0000"/>
              </a:solidFill>
              <a:round/>
              <a:headEnd/>
              <a:tailEnd type="none" w="sm" len="lg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pt-BR" altLang="pt-BR" sz="2400">
                <a:latin typeface="Times New Roman" pitchFamily="18" charset="0"/>
              </a:endParaRPr>
            </a:p>
          </p:txBody>
        </p:sp>
        <p:sp>
          <p:nvSpPr>
            <p:cNvPr id="471" name="Oval 40"/>
            <p:cNvSpPr>
              <a:spLocks noChangeArrowheads="1"/>
            </p:cNvSpPr>
            <p:nvPr/>
          </p:nvSpPr>
          <p:spPr bwMode="auto">
            <a:xfrm>
              <a:off x="1463" y="853"/>
              <a:ext cx="86" cy="94"/>
            </a:xfrm>
            <a:prstGeom prst="ellipse">
              <a:avLst/>
            </a:prstGeom>
            <a:solidFill>
              <a:srgbClr val="FF0000"/>
            </a:solidFill>
            <a:ln w="3175">
              <a:solidFill>
                <a:srgbClr val="FF0000"/>
              </a:solidFill>
              <a:round/>
              <a:headEnd/>
              <a:tailEnd type="none" w="sm" len="lg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pt-BR" altLang="pt-BR" sz="2400">
                <a:latin typeface="Times New Roman" pitchFamily="18" charset="0"/>
              </a:endParaRPr>
            </a:p>
          </p:txBody>
        </p:sp>
        <p:sp>
          <p:nvSpPr>
            <p:cNvPr id="473" name="Oval 41"/>
            <p:cNvSpPr>
              <a:spLocks noChangeArrowheads="1"/>
            </p:cNvSpPr>
            <p:nvPr/>
          </p:nvSpPr>
          <p:spPr bwMode="auto">
            <a:xfrm>
              <a:off x="1508" y="1405"/>
              <a:ext cx="86" cy="94"/>
            </a:xfrm>
            <a:prstGeom prst="ellipse">
              <a:avLst/>
            </a:prstGeom>
            <a:solidFill>
              <a:srgbClr val="FF0000"/>
            </a:solidFill>
            <a:ln w="3175">
              <a:solidFill>
                <a:srgbClr val="FF0000"/>
              </a:solidFill>
              <a:round/>
              <a:headEnd/>
              <a:tailEnd type="none" w="sm" len="lg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pt-BR" altLang="pt-BR" sz="2400">
                <a:latin typeface="Times New Roman" pitchFamily="18" charset="0"/>
              </a:endParaRPr>
            </a:p>
          </p:txBody>
        </p:sp>
      </p:grpSp>
      <p:sp>
        <p:nvSpPr>
          <p:cNvPr id="475" name="Raio 474"/>
          <p:cNvSpPr/>
          <p:nvPr/>
        </p:nvSpPr>
        <p:spPr>
          <a:xfrm rot="5400000">
            <a:off x="5762552" y="4005420"/>
            <a:ext cx="139869" cy="169252"/>
          </a:xfrm>
          <a:prstGeom prst="lightningBol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477" name="Conector reto 476"/>
          <p:cNvCxnSpPr/>
          <p:nvPr/>
        </p:nvCxnSpPr>
        <p:spPr>
          <a:xfrm flipV="1">
            <a:off x="5824858" y="4095615"/>
            <a:ext cx="0" cy="19343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8" name="Conector reto 477"/>
          <p:cNvCxnSpPr/>
          <p:nvPr/>
        </p:nvCxnSpPr>
        <p:spPr>
          <a:xfrm>
            <a:off x="5581650" y="4235794"/>
            <a:ext cx="24345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0" name="Conector reto 479"/>
          <p:cNvCxnSpPr/>
          <p:nvPr/>
        </p:nvCxnSpPr>
        <p:spPr>
          <a:xfrm flipV="1">
            <a:off x="5704371" y="4239154"/>
            <a:ext cx="0" cy="13492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1" name="Conector reto 480"/>
          <p:cNvCxnSpPr/>
          <p:nvPr/>
        </p:nvCxnSpPr>
        <p:spPr>
          <a:xfrm flipV="1">
            <a:off x="5585540" y="4228572"/>
            <a:ext cx="0" cy="5556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3" name="Conector reto 482"/>
          <p:cNvCxnSpPr/>
          <p:nvPr/>
        </p:nvCxnSpPr>
        <p:spPr>
          <a:xfrm flipV="1">
            <a:off x="5586973" y="4284031"/>
            <a:ext cx="0" cy="48041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4" name="Conector reto 483"/>
          <p:cNvCxnSpPr/>
          <p:nvPr/>
        </p:nvCxnSpPr>
        <p:spPr>
          <a:xfrm flipV="1">
            <a:off x="5320934" y="4280916"/>
            <a:ext cx="0" cy="52657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5" name="Conector reto 484"/>
          <p:cNvCxnSpPr/>
          <p:nvPr/>
        </p:nvCxnSpPr>
        <p:spPr>
          <a:xfrm>
            <a:off x="5315783" y="4799722"/>
            <a:ext cx="271190" cy="202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6" name="Conector reto 485"/>
          <p:cNvCxnSpPr/>
          <p:nvPr/>
        </p:nvCxnSpPr>
        <p:spPr>
          <a:xfrm flipV="1">
            <a:off x="5586973" y="4797180"/>
            <a:ext cx="0" cy="18239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8" name="Picture 2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4144" r="10111" b="7968"/>
          <a:stretch/>
        </p:blipFill>
        <p:spPr bwMode="auto">
          <a:xfrm rot="3190510">
            <a:off x="6187578" y="5515781"/>
            <a:ext cx="419903" cy="352936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91" name="Conector reto 490"/>
          <p:cNvCxnSpPr/>
          <p:nvPr/>
        </p:nvCxnSpPr>
        <p:spPr>
          <a:xfrm>
            <a:off x="5586973" y="4974583"/>
            <a:ext cx="0" cy="25821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2" name="Conector reto 491"/>
          <p:cNvCxnSpPr/>
          <p:nvPr/>
        </p:nvCxnSpPr>
        <p:spPr>
          <a:xfrm flipV="1">
            <a:off x="4793647" y="5230714"/>
            <a:ext cx="793326" cy="208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3" name="Conector reto 492"/>
          <p:cNvCxnSpPr/>
          <p:nvPr/>
        </p:nvCxnSpPr>
        <p:spPr>
          <a:xfrm flipH="1">
            <a:off x="4792377" y="5230714"/>
            <a:ext cx="2540" cy="40177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4" name="Conector de seta reta 493"/>
          <p:cNvCxnSpPr/>
          <p:nvPr/>
        </p:nvCxnSpPr>
        <p:spPr>
          <a:xfrm>
            <a:off x="4588702" y="5896162"/>
            <a:ext cx="9760" cy="809391"/>
          </a:xfrm>
          <a:prstGeom prst="straightConnector1">
            <a:avLst/>
          </a:prstGeom>
          <a:ln w="19050">
            <a:solidFill>
              <a:srgbClr val="0070C0"/>
            </a:solidFill>
            <a:tailEnd type="arrow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95" name="Conector de seta reta 494"/>
          <p:cNvCxnSpPr/>
          <p:nvPr/>
        </p:nvCxnSpPr>
        <p:spPr>
          <a:xfrm>
            <a:off x="5011938" y="5900972"/>
            <a:ext cx="9760" cy="809391"/>
          </a:xfrm>
          <a:prstGeom prst="straightConnector1">
            <a:avLst/>
          </a:prstGeom>
          <a:ln w="19050">
            <a:solidFill>
              <a:srgbClr val="0070C0"/>
            </a:solidFill>
            <a:tailEnd type="arrow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96" name="Conector reto 495"/>
          <p:cNvCxnSpPr/>
          <p:nvPr/>
        </p:nvCxnSpPr>
        <p:spPr>
          <a:xfrm flipV="1">
            <a:off x="5583932" y="4750892"/>
            <a:ext cx="93628" cy="401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7" name="Conector reto 496"/>
          <p:cNvCxnSpPr/>
          <p:nvPr/>
        </p:nvCxnSpPr>
        <p:spPr>
          <a:xfrm flipV="1">
            <a:off x="5661482" y="4748923"/>
            <a:ext cx="0" cy="22305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8" name="Conector reto 497"/>
          <p:cNvCxnSpPr/>
          <p:nvPr/>
        </p:nvCxnSpPr>
        <p:spPr>
          <a:xfrm>
            <a:off x="5661482" y="4967372"/>
            <a:ext cx="0" cy="32877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9" name="Conector reto 498"/>
          <p:cNvCxnSpPr/>
          <p:nvPr/>
        </p:nvCxnSpPr>
        <p:spPr>
          <a:xfrm>
            <a:off x="4166731" y="5287512"/>
            <a:ext cx="1494751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0" name="Conector reto 499"/>
          <p:cNvCxnSpPr/>
          <p:nvPr/>
        </p:nvCxnSpPr>
        <p:spPr>
          <a:xfrm flipH="1">
            <a:off x="4164804" y="5287512"/>
            <a:ext cx="3855" cy="334372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1" name="Conector de seta reta 500"/>
          <p:cNvCxnSpPr/>
          <p:nvPr/>
        </p:nvCxnSpPr>
        <p:spPr>
          <a:xfrm>
            <a:off x="3932974" y="5896160"/>
            <a:ext cx="9760" cy="809391"/>
          </a:xfrm>
          <a:prstGeom prst="straightConnector1">
            <a:avLst/>
          </a:prstGeom>
          <a:ln w="19050">
            <a:solidFill>
              <a:srgbClr val="0070C0"/>
            </a:solidFill>
            <a:tailEnd type="arrow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02" name="Conector de seta reta 501"/>
          <p:cNvCxnSpPr/>
          <p:nvPr/>
        </p:nvCxnSpPr>
        <p:spPr>
          <a:xfrm>
            <a:off x="4355076" y="5896161"/>
            <a:ext cx="9760" cy="809391"/>
          </a:xfrm>
          <a:prstGeom prst="straightConnector1">
            <a:avLst/>
          </a:prstGeom>
          <a:ln w="19050">
            <a:solidFill>
              <a:srgbClr val="0070C0"/>
            </a:solidFill>
            <a:tailEnd type="arrow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10" name="Conector reto 509"/>
          <p:cNvCxnSpPr/>
          <p:nvPr/>
        </p:nvCxnSpPr>
        <p:spPr>
          <a:xfrm flipV="1">
            <a:off x="5817348" y="4258951"/>
            <a:ext cx="3814" cy="49654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1" name="Conector reto 510"/>
          <p:cNvCxnSpPr/>
          <p:nvPr/>
        </p:nvCxnSpPr>
        <p:spPr>
          <a:xfrm flipV="1">
            <a:off x="5725814" y="4749966"/>
            <a:ext cx="95857" cy="185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2" name="Conector reto 511"/>
          <p:cNvCxnSpPr/>
          <p:nvPr/>
        </p:nvCxnSpPr>
        <p:spPr>
          <a:xfrm flipV="1">
            <a:off x="5733837" y="4752899"/>
            <a:ext cx="0" cy="22305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3" name="Conector reto 512"/>
          <p:cNvCxnSpPr/>
          <p:nvPr/>
        </p:nvCxnSpPr>
        <p:spPr>
          <a:xfrm>
            <a:off x="5733837" y="4967372"/>
            <a:ext cx="5436" cy="37424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4" name="Conector reto 513"/>
          <p:cNvCxnSpPr/>
          <p:nvPr/>
        </p:nvCxnSpPr>
        <p:spPr>
          <a:xfrm>
            <a:off x="3468356" y="5341621"/>
            <a:ext cx="2274931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5" name="Conector reto 514"/>
          <p:cNvCxnSpPr/>
          <p:nvPr/>
        </p:nvCxnSpPr>
        <p:spPr>
          <a:xfrm>
            <a:off x="3468356" y="5341621"/>
            <a:ext cx="0" cy="284522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6" name="Conector de seta reta 515"/>
          <p:cNvCxnSpPr/>
          <p:nvPr/>
        </p:nvCxnSpPr>
        <p:spPr>
          <a:xfrm>
            <a:off x="3245799" y="5899004"/>
            <a:ext cx="9760" cy="809391"/>
          </a:xfrm>
          <a:prstGeom prst="straightConnector1">
            <a:avLst/>
          </a:prstGeom>
          <a:ln w="19050">
            <a:solidFill>
              <a:srgbClr val="0070C0"/>
            </a:solidFill>
            <a:tailEnd type="arrow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17" name="Conector de seta reta 516"/>
          <p:cNvCxnSpPr/>
          <p:nvPr/>
        </p:nvCxnSpPr>
        <p:spPr>
          <a:xfrm>
            <a:off x="3678700" y="5896159"/>
            <a:ext cx="9760" cy="809391"/>
          </a:xfrm>
          <a:prstGeom prst="straightConnector1">
            <a:avLst/>
          </a:prstGeom>
          <a:ln w="19050">
            <a:solidFill>
              <a:srgbClr val="0070C0"/>
            </a:solidFill>
            <a:tailEnd type="arrow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grpSp>
        <p:nvGrpSpPr>
          <p:cNvPr id="519" name="Group 37"/>
          <p:cNvGrpSpPr>
            <a:grpSpLocks/>
          </p:cNvGrpSpPr>
          <p:nvPr/>
        </p:nvGrpSpPr>
        <p:grpSpPr bwMode="auto">
          <a:xfrm>
            <a:off x="6112365" y="3966944"/>
            <a:ext cx="140197" cy="123041"/>
            <a:chOff x="1367" y="825"/>
            <a:chExt cx="731" cy="688"/>
          </a:xfrm>
        </p:grpSpPr>
        <p:sp>
          <p:nvSpPr>
            <p:cNvPr id="520" name="Oval 38"/>
            <p:cNvSpPr>
              <a:spLocks noChangeArrowheads="1"/>
            </p:cNvSpPr>
            <p:nvPr/>
          </p:nvSpPr>
          <p:spPr bwMode="auto">
            <a:xfrm>
              <a:off x="1367" y="825"/>
              <a:ext cx="688" cy="688"/>
            </a:xfrm>
            <a:prstGeom prst="ellipse">
              <a:avLst/>
            </a:prstGeom>
            <a:noFill/>
            <a:ln w="3175">
              <a:solidFill>
                <a:srgbClr val="FF0000"/>
              </a:solidFill>
              <a:round/>
              <a:headEnd/>
              <a:tailEnd type="none" w="sm" len="lg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pt-BR" altLang="pt-BR" sz="2400">
                <a:latin typeface="Times New Roman" pitchFamily="18" charset="0"/>
              </a:endParaRPr>
            </a:p>
          </p:txBody>
        </p:sp>
        <p:sp>
          <p:nvSpPr>
            <p:cNvPr id="521" name="Oval 39"/>
            <p:cNvSpPr>
              <a:spLocks noChangeArrowheads="1"/>
            </p:cNvSpPr>
            <p:nvPr/>
          </p:nvSpPr>
          <p:spPr bwMode="auto">
            <a:xfrm>
              <a:off x="2012" y="1109"/>
              <a:ext cx="86" cy="94"/>
            </a:xfrm>
            <a:prstGeom prst="ellipse">
              <a:avLst/>
            </a:prstGeom>
            <a:solidFill>
              <a:srgbClr val="FF0000"/>
            </a:solidFill>
            <a:ln w="3175">
              <a:solidFill>
                <a:srgbClr val="FF0000"/>
              </a:solidFill>
              <a:round/>
              <a:headEnd/>
              <a:tailEnd type="none" w="sm" len="lg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pt-BR" altLang="pt-BR" sz="2400">
                <a:latin typeface="Times New Roman" pitchFamily="18" charset="0"/>
              </a:endParaRPr>
            </a:p>
          </p:txBody>
        </p:sp>
        <p:sp>
          <p:nvSpPr>
            <p:cNvPr id="522" name="Oval 40"/>
            <p:cNvSpPr>
              <a:spLocks noChangeArrowheads="1"/>
            </p:cNvSpPr>
            <p:nvPr/>
          </p:nvSpPr>
          <p:spPr bwMode="auto">
            <a:xfrm>
              <a:off x="1463" y="853"/>
              <a:ext cx="86" cy="94"/>
            </a:xfrm>
            <a:prstGeom prst="ellipse">
              <a:avLst/>
            </a:prstGeom>
            <a:solidFill>
              <a:srgbClr val="FF0000"/>
            </a:solidFill>
            <a:ln w="3175">
              <a:solidFill>
                <a:srgbClr val="FF0000"/>
              </a:solidFill>
              <a:round/>
              <a:headEnd/>
              <a:tailEnd type="none" w="sm" len="lg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pt-BR" altLang="pt-BR" sz="2400">
                <a:latin typeface="Times New Roman" pitchFamily="18" charset="0"/>
              </a:endParaRPr>
            </a:p>
          </p:txBody>
        </p:sp>
        <p:sp>
          <p:nvSpPr>
            <p:cNvPr id="523" name="Oval 41"/>
            <p:cNvSpPr>
              <a:spLocks noChangeArrowheads="1"/>
            </p:cNvSpPr>
            <p:nvPr/>
          </p:nvSpPr>
          <p:spPr bwMode="auto">
            <a:xfrm>
              <a:off x="1508" y="1405"/>
              <a:ext cx="86" cy="94"/>
            </a:xfrm>
            <a:prstGeom prst="ellipse">
              <a:avLst/>
            </a:prstGeom>
            <a:solidFill>
              <a:srgbClr val="FF0000"/>
            </a:solidFill>
            <a:ln w="3175">
              <a:solidFill>
                <a:srgbClr val="FF0000"/>
              </a:solidFill>
              <a:round/>
              <a:headEnd/>
              <a:tailEnd type="none" w="sm" len="lg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pt-BR" altLang="pt-BR" sz="2400">
                <a:latin typeface="Times New Roman" pitchFamily="18" charset="0"/>
              </a:endParaRPr>
            </a:p>
          </p:txBody>
        </p:sp>
      </p:grpSp>
      <p:sp>
        <p:nvSpPr>
          <p:cNvPr id="524" name="Raio 523"/>
          <p:cNvSpPr/>
          <p:nvPr/>
        </p:nvSpPr>
        <p:spPr>
          <a:xfrm rot="5400000">
            <a:off x="6252068" y="4013773"/>
            <a:ext cx="139869" cy="169252"/>
          </a:xfrm>
          <a:prstGeom prst="lightningBol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525" name="Conector reto 524"/>
          <p:cNvCxnSpPr/>
          <p:nvPr/>
        </p:nvCxnSpPr>
        <p:spPr>
          <a:xfrm flipV="1">
            <a:off x="6314872" y="4098399"/>
            <a:ext cx="0" cy="19343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6" name="Conector reto 525"/>
          <p:cNvCxnSpPr/>
          <p:nvPr/>
        </p:nvCxnSpPr>
        <p:spPr>
          <a:xfrm>
            <a:off x="6073071" y="4240534"/>
            <a:ext cx="24345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7" name="Conector reto 526"/>
          <p:cNvCxnSpPr/>
          <p:nvPr/>
        </p:nvCxnSpPr>
        <p:spPr>
          <a:xfrm flipV="1">
            <a:off x="6073656" y="4236843"/>
            <a:ext cx="0" cy="5556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8" name="Conector reto 527"/>
          <p:cNvCxnSpPr/>
          <p:nvPr/>
        </p:nvCxnSpPr>
        <p:spPr>
          <a:xfrm flipV="1">
            <a:off x="6195950" y="4246170"/>
            <a:ext cx="0" cy="13492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9" name="Conector reto 528"/>
          <p:cNvCxnSpPr/>
          <p:nvPr/>
        </p:nvCxnSpPr>
        <p:spPr>
          <a:xfrm flipV="1">
            <a:off x="6073656" y="4276105"/>
            <a:ext cx="0" cy="52564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4" name="Conector reto 533"/>
          <p:cNvCxnSpPr/>
          <p:nvPr/>
        </p:nvCxnSpPr>
        <p:spPr>
          <a:xfrm>
            <a:off x="5819255" y="4798883"/>
            <a:ext cx="264652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6" name="Conector reto 535"/>
          <p:cNvCxnSpPr/>
          <p:nvPr/>
        </p:nvCxnSpPr>
        <p:spPr>
          <a:xfrm flipV="1">
            <a:off x="5817348" y="4793770"/>
            <a:ext cx="0" cy="18218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8" name="Conector reto 537"/>
          <p:cNvCxnSpPr/>
          <p:nvPr/>
        </p:nvCxnSpPr>
        <p:spPr>
          <a:xfrm>
            <a:off x="5817470" y="4985191"/>
            <a:ext cx="4201" cy="41039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0" name="Conector reto 539"/>
          <p:cNvCxnSpPr/>
          <p:nvPr/>
        </p:nvCxnSpPr>
        <p:spPr>
          <a:xfrm>
            <a:off x="2830198" y="5395584"/>
            <a:ext cx="3002288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0" name="Conector reto 549"/>
          <p:cNvCxnSpPr/>
          <p:nvPr/>
        </p:nvCxnSpPr>
        <p:spPr>
          <a:xfrm>
            <a:off x="2825067" y="5389637"/>
            <a:ext cx="0" cy="23224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4" name="Conector de seta reta 553"/>
          <p:cNvCxnSpPr/>
          <p:nvPr/>
        </p:nvCxnSpPr>
        <p:spPr>
          <a:xfrm>
            <a:off x="2613295" y="5896158"/>
            <a:ext cx="9760" cy="809391"/>
          </a:xfrm>
          <a:prstGeom prst="straightConnector1">
            <a:avLst/>
          </a:prstGeom>
          <a:ln w="19050">
            <a:solidFill>
              <a:srgbClr val="0070C0"/>
            </a:solidFill>
            <a:tailEnd type="arrow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55" name="Conector de seta reta 554"/>
          <p:cNvCxnSpPr/>
          <p:nvPr/>
        </p:nvCxnSpPr>
        <p:spPr>
          <a:xfrm>
            <a:off x="3037946" y="5896157"/>
            <a:ext cx="9760" cy="809391"/>
          </a:xfrm>
          <a:prstGeom prst="straightConnector1">
            <a:avLst/>
          </a:prstGeom>
          <a:ln w="19050">
            <a:solidFill>
              <a:srgbClr val="0070C0"/>
            </a:solidFill>
            <a:tailEnd type="arrow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57" name="Conector reto 556"/>
          <p:cNvCxnSpPr/>
          <p:nvPr/>
        </p:nvCxnSpPr>
        <p:spPr>
          <a:xfrm flipV="1">
            <a:off x="6314783" y="4278137"/>
            <a:ext cx="0" cy="58193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0" name="Conector reto 559"/>
          <p:cNvCxnSpPr/>
          <p:nvPr/>
        </p:nvCxnSpPr>
        <p:spPr>
          <a:xfrm>
            <a:off x="5885030" y="4860073"/>
            <a:ext cx="435826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7" name="Conector reto 566"/>
          <p:cNvCxnSpPr/>
          <p:nvPr/>
        </p:nvCxnSpPr>
        <p:spPr>
          <a:xfrm flipV="1">
            <a:off x="5890036" y="4855077"/>
            <a:ext cx="0" cy="11690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9" name="Conector reto 568"/>
          <p:cNvCxnSpPr/>
          <p:nvPr/>
        </p:nvCxnSpPr>
        <p:spPr>
          <a:xfrm>
            <a:off x="5887935" y="4960162"/>
            <a:ext cx="4201" cy="49453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1" name="Conector reto 570"/>
          <p:cNvCxnSpPr/>
          <p:nvPr/>
        </p:nvCxnSpPr>
        <p:spPr>
          <a:xfrm>
            <a:off x="2139545" y="5454698"/>
            <a:ext cx="3758276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2" name="Conector reto 571"/>
          <p:cNvCxnSpPr/>
          <p:nvPr/>
        </p:nvCxnSpPr>
        <p:spPr>
          <a:xfrm flipH="1">
            <a:off x="2148728" y="5454698"/>
            <a:ext cx="2880" cy="16718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5" name="Conector de seta reta 574"/>
          <p:cNvCxnSpPr/>
          <p:nvPr/>
        </p:nvCxnSpPr>
        <p:spPr>
          <a:xfrm>
            <a:off x="1928470" y="5896156"/>
            <a:ext cx="9760" cy="809391"/>
          </a:xfrm>
          <a:prstGeom prst="straightConnector1">
            <a:avLst/>
          </a:prstGeom>
          <a:ln w="19050">
            <a:solidFill>
              <a:srgbClr val="0070C0"/>
            </a:solidFill>
            <a:tailEnd type="arrow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76" name="Conector de seta reta 575"/>
          <p:cNvCxnSpPr/>
          <p:nvPr/>
        </p:nvCxnSpPr>
        <p:spPr>
          <a:xfrm>
            <a:off x="2343150" y="5896155"/>
            <a:ext cx="9760" cy="809391"/>
          </a:xfrm>
          <a:prstGeom prst="straightConnector1">
            <a:avLst/>
          </a:prstGeom>
          <a:ln w="19050">
            <a:solidFill>
              <a:srgbClr val="0070C0"/>
            </a:solidFill>
            <a:tailEnd type="arrow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2168374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2" dur="20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4" dur="1000" fill="hold"/>
                                        <p:tgtEl>
                                          <p:spTgt spid="3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6" dur="2000" fill="hold"/>
                                        <p:tgtEl>
                                          <p:spTgt spid="3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8" dur="2000" fill="hold"/>
                                        <p:tgtEl>
                                          <p:spTgt spid="3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" presetID="22" presetClass="entr" presetSubtype="1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2000"/>
                                        <p:tgtEl>
                                          <p:spTgt spid="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2000"/>
                                        <p:tgtEl>
                                          <p:spTgt spid="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1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2000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1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2000"/>
                                        <p:tgtEl>
                                          <p:spTgt spid="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2" dur="2000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3" presetID="22" presetClass="entr" presetSubtype="1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2000"/>
                                        <p:tgtEl>
                                          <p:spTgt spid="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1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2000"/>
                                        <p:tgtEl>
                                          <p:spTgt spid="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1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2000"/>
                                        <p:tgtEl>
                                          <p:spTgt spid="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1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2000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6" dur="2000" fill="hold"/>
                                        <p:tgtEl>
                                          <p:spTgt spid="39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7" presetID="22" presetClass="entr" presetSubtype="1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2000"/>
                                        <p:tgtEl>
                                          <p:spTgt spid="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1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2000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1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2000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2000"/>
                                        <p:tgtEl>
                                          <p:spTgt spid="1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1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2000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9" fill="hold">
                            <p:stCondLst>
                              <p:cond delay="0"/>
                            </p:stCondLst>
                            <p:childTnLst>
                              <p:par>
                                <p:cTn id="19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5" fill="hold">
                            <p:stCondLst>
                              <p:cond delay="0"/>
                            </p:stCondLst>
                            <p:childTnLst>
                              <p:par>
                                <p:cTn id="196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1" fill="hold">
                            <p:stCondLst>
                              <p:cond delay="0"/>
                            </p:stCondLst>
                            <p:childTnLst>
                              <p:par>
                                <p:cTn id="20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7" fill="hold">
                            <p:stCondLst>
                              <p:cond delay="0"/>
                            </p:stCondLst>
                            <p:childTnLst>
                              <p:par>
                                <p:cTn id="20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0" fill="hold">
                            <p:stCondLst>
                              <p:cond delay="0"/>
                            </p:stCondLst>
                            <p:childTnLst>
                              <p:par>
                                <p:cTn id="21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3" fill="hold">
                            <p:stCondLst>
                              <p:cond delay="0"/>
                            </p:stCondLst>
                            <p:childTnLst>
                              <p:par>
                                <p:cTn id="214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6" fill="hold">
                            <p:stCondLst>
                              <p:cond delay="0"/>
                            </p:stCondLst>
                            <p:childTnLst>
                              <p:par>
                                <p:cTn id="21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9" fill="hold">
                            <p:stCondLst>
                              <p:cond delay="0"/>
                            </p:stCondLst>
                            <p:childTnLst>
                              <p:par>
                                <p:cTn id="22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2" fill="hold">
                            <p:stCondLst>
                              <p:cond delay="0"/>
                            </p:stCondLst>
                            <p:childTnLst>
                              <p:par>
                                <p:cTn id="223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5" fill="hold">
                            <p:stCondLst>
                              <p:cond delay="0"/>
                            </p:stCondLst>
                            <p:childTnLst>
                              <p:par>
                                <p:cTn id="226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8" fill="hold">
                            <p:stCondLst>
                              <p:cond delay="0"/>
                            </p:stCondLst>
                            <p:childTnLst>
                              <p:par>
                                <p:cTn id="229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1" fill="hold">
                            <p:stCondLst>
                              <p:cond delay="0"/>
                            </p:stCondLst>
                            <p:childTnLst>
                              <p:par>
                                <p:cTn id="23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4" fill="hold">
                            <p:stCondLst>
                              <p:cond delay="0"/>
                            </p:stCondLst>
                            <p:childTnLst>
                              <p:par>
                                <p:cTn id="23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7" fill="hold">
                            <p:stCondLst>
                              <p:cond delay="0"/>
                            </p:stCondLst>
                            <p:childTnLst>
                              <p:par>
                                <p:cTn id="23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0" fill="hold">
                            <p:stCondLst>
                              <p:cond delay="0"/>
                            </p:stCondLst>
                            <p:childTnLst>
                              <p:par>
                                <p:cTn id="24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3" fill="hold">
                            <p:stCondLst>
                              <p:cond delay="0"/>
                            </p:stCondLst>
                            <p:childTnLst>
                              <p:par>
                                <p:cTn id="244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6" fill="hold">
                            <p:stCondLst>
                              <p:cond delay="0"/>
                            </p:stCondLst>
                            <p:childTnLst>
                              <p:par>
                                <p:cTn id="24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9" fill="hold">
                            <p:stCondLst>
                              <p:cond delay="0"/>
                            </p:stCondLst>
                            <p:childTnLst>
                              <p:par>
                                <p:cTn id="25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2" fill="hold">
                            <p:stCondLst>
                              <p:cond delay="0"/>
                            </p:stCondLst>
                            <p:childTnLst>
                              <p:par>
                                <p:cTn id="253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5" fill="hold">
                            <p:stCondLst>
                              <p:cond delay="0"/>
                            </p:stCondLst>
                            <p:childTnLst>
                              <p:par>
                                <p:cTn id="256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8" fill="hold">
                            <p:stCondLst>
                              <p:cond delay="0"/>
                            </p:stCondLst>
                            <p:childTnLst>
                              <p:par>
                                <p:cTn id="259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1" fill="hold">
                            <p:stCondLst>
                              <p:cond delay="0"/>
                            </p:stCondLst>
                            <p:childTnLst>
                              <p:par>
                                <p:cTn id="26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4" fill="hold">
                            <p:stCondLst>
                              <p:cond delay="0"/>
                            </p:stCondLst>
                            <p:childTnLst>
                              <p:par>
                                <p:cTn id="26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7" fill="hold">
                            <p:stCondLst>
                              <p:cond delay="0"/>
                            </p:stCondLst>
                            <p:childTnLst>
                              <p:par>
                                <p:cTn id="26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0" fill="hold">
                            <p:stCondLst>
                              <p:cond delay="0"/>
                            </p:stCondLst>
                            <p:childTnLst>
                              <p:par>
                                <p:cTn id="27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3" fill="hold">
                            <p:stCondLst>
                              <p:cond delay="0"/>
                            </p:stCondLst>
                            <p:childTnLst>
                              <p:par>
                                <p:cTn id="274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6" fill="hold">
                            <p:stCondLst>
                              <p:cond delay="0"/>
                            </p:stCondLst>
                            <p:childTnLst>
                              <p:par>
                                <p:cTn id="27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9" fill="hold">
                            <p:stCondLst>
                              <p:cond delay="0"/>
                            </p:stCondLst>
                            <p:childTnLst>
                              <p:par>
                                <p:cTn id="28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2" fill="hold">
                            <p:stCondLst>
                              <p:cond delay="0"/>
                            </p:stCondLst>
                            <p:childTnLst>
                              <p:par>
                                <p:cTn id="283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5" fill="hold">
                            <p:stCondLst>
                              <p:cond delay="0"/>
                            </p:stCondLst>
                            <p:childTnLst>
                              <p:par>
                                <p:cTn id="286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8" fill="hold">
                            <p:stCondLst>
                              <p:cond delay="0"/>
                            </p:stCondLst>
                            <p:childTnLst>
                              <p:par>
                                <p:cTn id="289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1" fill="hold">
                            <p:stCondLst>
                              <p:cond delay="0"/>
                            </p:stCondLst>
                            <p:childTnLst>
                              <p:par>
                                <p:cTn id="29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4" fill="hold">
                            <p:stCondLst>
                              <p:cond delay="0"/>
                            </p:stCondLst>
                            <p:childTnLst>
                              <p:par>
                                <p:cTn id="29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7" fill="hold">
                            <p:stCondLst>
                              <p:cond delay="0"/>
                            </p:stCondLst>
                            <p:childTnLst>
                              <p:par>
                                <p:cTn id="29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0" fill="hold">
                            <p:stCondLst>
                              <p:cond delay="0"/>
                            </p:stCondLst>
                            <p:childTnLst>
                              <p:par>
                                <p:cTn id="30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3" fill="hold">
                            <p:stCondLst>
                              <p:cond delay="0"/>
                            </p:stCondLst>
                            <p:childTnLst>
                              <p:par>
                                <p:cTn id="304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6" fill="hold">
                            <p:stCondLst>
                              <p:cond delay="0"/>
                            </p:stCondLst>
                            <p:childTnLst>
                              <p:par>
                                <p:cTn id="30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9" fill="hold">
                            <p:stCondLst>
                              <p:cond delay="0"/>
                            </p:stCondLst>
                            <p:childTnLst>
                              <p:par>
                                <p:cTn id="31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2" fill="hold">
                            <p:stCondLst>
                              <p:cond delay="0"/>
                            </p:stCondLst>
                            <p:childTnLst>
                              <p:par>
                                <p:cTn id="313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5" fill="hold">
                            <p:stCondLst>
                              <p:cond delay="0"/>
                            </p:stCondLst>
                            <p:childTnLst>
                              <p:par>
                                <p:cTn id="316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8" fill="hold">
                            <p:stCondLst>
                              <p:cond delay="0"/>
                            </p:stCondLst>
                            <p:childTnLst>
                              <p:par>
                                <p:cTn id="319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1" fill="hold">
                            <p:stCondLst>
                              <p:cond delay="0"/>
                            </p:stCondLst>
                            <p:childTnLst>
                              <p:par>
                                <p:cTn id="32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4" fill="hold">
                            <p:stCondLst>
                              <p:cond delay="0"/>
                            </p:stCondLst>
                            <p:childTnLst>
                              <p:par>
                                <p:cTn id="325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7" fill="hold">
                            <p:stCondLst>
                              <p:cond delay="0"/>
                            </p:stCondLst>
                            <p:childTnLst>
                              <p:par>
                                <p:cTn id="32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0" dur="500"/>
                                        <p:tgtEl>
                                          <p:spTgt spid="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1" fill="hold">
                            <p:stCondLst>
                              <p:cond delay="500"/>
                            </p:stCondLst>
                            <p:childTnLst>
                              <p:par>
                                <p:cTn id="33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4" dur="500"/>
                                        <p:tgtEl>
                                          <p:spTgt spid="4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3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8" dur="500"/>
                                        <p:tgtEl>
                                          <p:spTgt spid="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9" fill="hold">
                            <p:stCondLst>
                              <p:cond delay="1500"/>
                            </p:stCondLst>
                            <p:childTnLst>
                              <p:par>
                                <p:cTn id="34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2" dur="500"/>
                                        <p:tgtEl>
                                          <p:spTgt spid="4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6" dur="500"/>
                                        <p:tgtEl>
                                          <p:spTgt spid="4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7" fill="hold">
                            <p:stCondLst>
                              <p:cond delay="2500"/>
                            </p:stCondLst>
                            <p:childTnLst>
                              <p:par>
                                <p:cTn id="34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0" dur="500"/>
                                        <p:tgtEl>
                                          <p:spTgt spid="4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1" fill="hold">
                      <p:stCondLst>
                        <p:cond delay="indefinite"/>
                      </p:stCondLst>
                      <p:childTnLst>
                        <p:par>
                          <p:cTn id="352" fill="hold">
                            <p:stCondLst>
                              <p:cond delay="0"/>
                            </p:stCondLst>
                            <p:childTnLst>
                              <p:par>
                                <p:cTn id="35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5" dur="500"/>
                                        <p:tgtEl>
                                          <p:spTgt spid="4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6" fill="hold">
                            <p:stCondLst>
                              <p:cond delay="500"/>
                            </p:stCondLst>
                            <p:childTnLst>
                              <p:par>
                                <p:cTn id="35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9" dur="500"/>
                                        <p:tgtEl>
                                          <p:spTgt spid="4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0" fill="hold">
                            <p:stCondLst>
                              <p:cond delay="1000"/>
                            </p:stCondLst>
                            <p:childTnLst>
                              <p:par>
                                <p:cTn id="36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7" dur="500"/>
                                        <p:tgtEl>
                                          <p:spTgt spid="4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8" fill="hold">
                            <p:stCondLst>
                              <p:cond delay="1500"/>
                            </p:stCondLst>
                            <p:childTnLst>
                              <p:par>
                                <p:cTn id="36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1" fill="hold">
                            <p:stCondLst>
                              <p:cond delay="1500"/>
                            </p:stCondLst>
                            <p:childTnLst>
                              <p:par>
                                <p:cTn id="372" presetID="8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73" dur="2000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7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6" dur="500"/>
                                        <p:tgtEl>
                                          <p:spTgt spid="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9" dur="500"/>
                                        <p:tgtEl>
                                          <p:spTgt spid="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2" dur="500"/>
                                        <p:tgtEl>
                                          <p:spTgt spid="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7" dur="500"/>
                                        <p:tgtEl>
                                          <p:spTgt spid="4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0" dur="500"/>
                                        <p:tgtEl>
                                          <p:spTgt spid="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3" dur="500"/>
                                        <p:tgtEl>
                                          <p:spTgt spid="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6" dur="500"/>
                                        <p:tgtEl>
                                          <p:spTgt spid="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7" fill="hold">
                      <p:stCondLst>
                        <p:cond delay="indefinite"/>
                      </p:stCondLst>
                      <p:childTnLst>
                        <p:par>
                          <p:cTn id="398" fill="hold">
                            <p:stCondLst>
                              <p:cond delay="0"/>
                            </p:stCondLst>
                            <p:childTnLst>
                              <p:par>
                                <p:cTn id="39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1" dur="500"/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2" fill="hold">
                            <p:stCondLst>
                              <p:cond delay="500"/>
                            </p:stCondLst>
                            <p:childTnLst>
                              <p:par>
                                <p:cTn id="40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5" dur="500"/>
                                        <p:tgtEl>
                                          <p:spTgt spid="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8" dur="500"/>
                                        <p:tgtEl>
                                          <p:spTgt spid="4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9" fill="hold">
                            <p:stCondLst>
                              <p:cond delay="1000"/>
                            </p:stCondLst>
                            <p:childTnLst>
                              <p:par>
                                <p:cTn id="41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2" dur="500"/>
                                        <p:tgtEl>
                                          <p:spTgt spid="4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3" fill="hold">
                            <p:stCondLst>
                              <p:cond delay="1500"/>
                            </p:stCondLst>
                            <p:childTnLst>
                              <p:par>
                                <p:cTn id="41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6" dur="500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7" fill="hold">
                            <p:stCondLst>
                              <p:cond delay="2000"/>
                            </p:stCondLst>
                            <p:childTnLst>
                              <p:par>
                                <p:cTn id="41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0" dur="500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1" fill="hold">
                            <p:stCondLst>
                              <p:cond delay="2500"/>
                            </p:stCondLst>
                            <p:childTnLst>
                              <p:par>
                                <p:cTn id="42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4" dur="500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7" dur="500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8" fill="hold">
                      <p:stCondLst>
                        <p:cond delay="indefinite"/>
                      </p:stCondLst>
                      <p:childTnLst>
                        <p:par>
                          <p:cTn id="429" fill="hold">
                            <p:stCondLst>
                              <p:cond delay="0"/>
                            </p:stCondLst>
                            <p:childTnLst>
                              <p:par>
                                <p:cTn id="4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2" dur="500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3" fill="hold">
                            <p:stCondLst>
                              <p:cond delay="500"/>
                            </p:stCondLst>
                            <p:childTnLst>
                              <p:par>
                                <p:cTn id="4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7" fill="hold">
                            <p:stCondLst>
                              <p:cond delay="1000"/>
                            </p:stCondLst>
                            <p:childTnLst>
                              <p:par>
                                <p:cTn id="438" presetID="22" presetClass="entr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0" dur="500"/>
                                        <p:tgtEl>
                                          <p:spTgt spid="1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1" fill="hold">
                      <p:stCondLst>
                        <p:cond delay="indefinite"/>
                      </p:stCondLst>
                      <p:childTnLst>
                        <p:par>
                          <p:cTn id="442" fill="hold">
                            <p:stCondLst>
                              <p:cond delay="0"/>
                            </p:stCondLst>
                            <p:childTnLst>
                              <p:par>
                                <p:cTn id="44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5" dur="500"/>
                                        <p:tgtEl>
                                          <p:spTgt spid="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6" fill="hold">
                            <p:stCondLst>
                              <p:cond delay="500"/>
                            </p:stCondLst>
                            <p:childTnLst>
                              <p:par>
                                <p:cTn id="447" presetID="22" presetClass="entr" presetSubtype="1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9" dur="1000"/>
                                        <p:tgtEl>
                                          <p:spTgt spid="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0" presetID="22" presetClass="entr" presetSubtype="1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2" dur="1000"/>
                                        <p:tgtEl>
                                          <p:spTgt spid="4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3" fill="hold">
                      <p:stCondLst>
                        <p:cond delay="indefinite"/>
                      </p:stCondLst>
                      <p:childTnLst>
                        <p:par>
                          <p:cTn id="454" fill="hold">
                            <p:stCondLst>
                              <p:cond delay="0"/>
                            </p:stCondLst>
                            <p:childTnLst>
                              <p:par>
                                <p:cTn id="45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7" dur="500"/>
                                        <p:tgtEl>
                                          <p:spTgt spid="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8" fill="hold">
                            <p:stCondLst>
                              <p:cond delay="500"/>
                            </p:stCondLst>
                            <p:childTnLst>
                              <p:par>
                                <p:cTn id="45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1" dur="500"/>
                                        <p:tgtEl>
                                          <p:spTgt spid="4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2" fill="hold">
                            <p:stCondLst>
                              <p:cond delay="1000"/>
                            </p:stCondLst>
                            <p:childTnLst>
                              <p:par>
                                <p:cTn id="46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5" dur="500"/>
                                        <p:tgtEl>
                                          <p:spTgt spid="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6" fill="hold">
                      <p:stCondLst>
                        <p:cond delay="indefinite"/>
                      </p:stCondLst>
                      <p:childTnLst>
                        <p:par>
                          <p:cTn id="467" fill="hold">
                            <p:stCondLst>
                              <p:cond delay="0"/>
                            </p:stCondLst>
                            <p:childTnLst>
                              <p:par>
                                <p:cTn id="46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0" dur="500"/>
                                        <p:tgtEl>
                                          <p:spTgt spid="4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1" fill="hold">
                            <p:stCondLst>
                              <p:cond delay="500"/>
                            </p:stCondLst>
                            <p:childTnLst>
                              <p:par>
                                <p:cTn id="47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4" dur="500"/>
                                        <p:tgtEl>
                                          <p:spTgt spid="4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5" fill="hold">
                            <p:stCondLst>
                              <p:cond delay="1000"/>
                            </p:stCondLst>
                            <p:childTnLst>
                              <p:par>
                                <p:cTn id="47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8" dur="500"/>
                                        <p:tgtEl>
                                          <p:spTgt spid="4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9" fill="hold">
                            <p:stCondLst>
                              <p:cond delay="1500"/>
                            </p:stCondLst>
                            <p:childTnLst>
                              <p:par>
                                <p:cTn id="480" presetID="22" presetClass="entr" presetSubtype="1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2" dur="1000"/>
                                        <p:tgtEl>
                                          <p:spTgt spid="4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3" presetID="22" presetClass="entr" presetSubtype="1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5" dur="1000"/>
                                        <p:tgtEl>
                                          <p:spTgt spid="4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6" fill="hold">
                      <p:stCondLst>
                        <p:cond delay="indefinite"/>
                      </p:stCondLst>
                      <p:childTnLst>
                        <p:par>
                          <p:cTn id="487" fill="hold">
                            <p:stCondLst>
                              <p:cond delay="0"/>
                            </p:stCondLst>
                            <p:childTnLst>
                              <p:par>
                                <p:cTn id="48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0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91" dur="2000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9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6" dur="500"/>
                                        <p:tgtEl>
                                          <p:spTgt spid="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7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9" dur="500"/>
                                        <p:tgtEl>
                                          <p:spTgt spid="4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2" dur="500"/>
                                        <p:tgtEl>
                                          <p:spTgt spid="4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5" dur="500"/>
                                        <p:tgtEl>
                                          <p:spTgt spid="4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6" fill="hold">
                      <p:stCondLst>
                        <p:cond delay="indefinite"/>
                      </p:stCondLst>
                      <p:childTnLst>
                        <p:par>
                          <p:cTn id="507" fill="hold">
                            <p:stCondLst>
                              <p:cond delay="0"/>
                            </p:stCondLst>
                            <p:childTnLst>
                              <p:par>
                                <p:cTn id="50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0" dur="500"/>
                                        <p:tgtEl>
                                          <p:spTgt spid="4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1" fill="hold">
                            <p:stCondLst>
                              <p:cond delay="500"/>
                            </p:stCondLst>
                            <p:childTnLst>
                              <p:par>
                                <p:cTn id="5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4" dur="500"/>
                                        <p:tgtEl>
                                          <p:spTgt spid="4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5" fill="hold">
                            <p:stCondLst>
                              <p:cond delay="1000"/>
                            </p:stCondLst>
                            <p:childTnLst>
                              <p:par>
                                <p:cTn id="51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8" dur="500"/>
                                        <p:tgtEl>
                                          <p:spTgt spid="4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9" fill="hold">
                      <p:stCondLst>
                        <p:cond delay="indefinite"/>
                      </p:stCondLst>
                      <p:childTnLst>
                        <p:par>
                          <p:cTn id="520" fill="hold">
                            <p:stCondLst>
                              <p:cond delay="0"/>
                            </p:stCondLst>
                            <p:childTnLst>
                              <p:par>
                                <p:cTn id="52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3" dur="500"/>
                                        <p:tgtEl>
                                          <p:spTgt spid="4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4" fill="hold">
                            <p:stCondLst>
                              <p:cond delay="500"/>
                            </p:stCondLst>
                            <p:childTnLst>
                              <p:par>
                                <p:cTn id="52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7" dur="500"/>
                                        <p:tgtEl>
                                          <p:spTgt spid="4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8" fill="hold">
                            <p:stCondLst>
                              <p:cond delay="1000"/>
                            </p:stCondLst>
                            <p:childTnLst>
                              <p:par>
                                <p:cTn id="52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1" dur="500"/>
                                        <p:tgtEl>
                                          <p:spTgt spid="5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2" fill="hold">
                            <p:stCondLst>
                              <p:cond delay="1500"/>
                            </p:stCondLst>
                            <p:childTnLst>
                              <p:par>
                                <p:cTn id="533" presetID="22" presetClass="entr" presetSubtype="1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5" dur="1000"/>
                                        <p:tgtEl>
                                          <p:spTgt spid="5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6" presetID="22" presetClass="entr" presetSubtype="1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8" dur="1000"/>
                                        <p:tgtEl>
                                          <p:spTgt spid="5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9" fill="hold">
                      <p:stCondLst>
                        <p:cond delay="indefinite"/>
                      </p:stCondLst>
                      <p:childTnLst>
                        <p:par>
                          <p:cTn id="540" fill="hold">
                            <p:stCondLst>
                              <p:cond delay="0"/>
                            </p:stCondLst>
                            <p:childTnLst>
                              <p:par>
                                <p:cTn id="54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3" dur="500"/>
                                        <p:tgtEl>
                                          <p:spTgt spid="5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4" fill="hold">
                            <p:stCondLst>
                              <p:cond delay="500"/>
                            </p:stCondLst>
                            <p:childTnLst>
                              <p:par>
                                <p:cTn id="54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47" dur="500"/>
                                        <p:tgtEl>
                                          <p:spTgt spid="5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8" fill="hold">
                            <p:stCondLst>
                              <p:cond delay="1000"/>
                            </p:stCondLst>
                            <p:childTnLst>
                              <p:par>
                                <p:cTn id="54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1" dur="500"/>
                                        <p:tgtEl>
                                          <p:spTgt spid="5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2" fill="hold">
                      <p:stCondLst>
                        <p:cond delay="indefinite"/>
                      </p:stCondLst>
                      <p:childTnLst>
                        <p:par>
                          <p:cTn id="553" fill="hold">
                            <p:stCondLst>
                              <p:cond delay="0"/>
                            </p:stCondLst>
                            <p:childTnLst>
                              <p:par>
                                <p:cTn id="55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6" dur="500"/>
                                        <p:tgtEl>
                                          <p:spTgt spid="5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7" fill="hold">
                            <p:stCondLst>
                              <p:cond delay="500"/>
                            </p:stCondLst>
                            <p:childTnLst>
                              <p:par>
                                <p:cTn id="55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0" dur="500"/>
                                        <p:tgtEl>
                                          <p:spTgt spid="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1" fill="hold">
                            <p:stCondLst>
                              <p:cond delay="1000"/>
                            </p:stCondLst>
                            <p:childTnLst>
                              <p:par>
                                <p:cTn id="56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4" dur="500"/>
                                        <p:tgtEl>
                                          <p:spTgt spid="5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5" fill="hold">
                            <p:stCondLst>
                              <p:cond delay="1500"/>
                            </p:stCondLst>
                            <p:childTnLst>
                              <p:par>
                                <p:cTn id="566" presetID="22" presetClass="entr" presetSubtype="1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8" dur="1000"/>
                                        <p:tgtEl>
                                          <p:spTgt spid="5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9" presetID="22" presetClass="entr" presetSubtype="1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1" dur="1000"/>
                                        <p:tgtEl>
                                          <p:spTgt spid="5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2" fill="hold">
                      <p:stCondLst>
                        <p:cond delay="indefinite"/>
                      </p:stCondLst>
                      <p:childTnLst>
                        <p:par>
                          <p:cTn id="573" fill="hold">
                            <p:stCondLst>
                              <p:cond delay="0"/>
                            </p:stCondLst>
                            <p:childTnLst>
                              <p:par>
                                <p:cTn id="57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6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577" dur="2000" fill="hold"/>
                                        <p:tgtEl>
                                          <p:spTgt spid="5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7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2" dur="500"/>
                                        <p:tgtEl>
                                          <p:spTgt spid="5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85" dur="500"/>
                                        <p:tgtEl>
                                          <p:spTgt spid="5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8" dur="500"/>
                                        <p:tgtEl>
                                          <p:spTgt spid="5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1" dur="500"/>
                                        <p:tgtEl>
                                          <p:spTgt spid="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2" fill="hold">
                      <p:stCondLst>
                        <p:cond delay="indefinite"/>
                      </p:stCondLst>
                      <p:childTnLst>
                        <p:par>
                          <p:cTn id="593" fill="hold">
                            <p:stCondLst>
                              <p:cond delay="0"/>
                            </p:stCondLst>
                            <p:childTnLst>
                              <p:par>
                                <p:cTn id="59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6" dur="500"/>
                                        <p:tgtEl>
                                          <p:spTgt spid="5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7" fill="hold">
                            <p:stCondLst>
                              <p:cond delay="500"/>
                            </p:stCondLst>
                            <p:childTnLst>
                              <p:par>
                                <p:cTn id="59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00" dur="500"/>
                                        <p:tgtEl>
                                          <p:spTgt spid="5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1" fill="hold">
                            <p:stCondLst>
                              <p:cond delay="1000"/>
                            </p:stCondLst>
                            <p:childTnLst>
                              <p:par>
                                <p:cTn id="60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4" dur="500"/>
                                        <p:tgtEl>
                                          <p:spTgt spid="5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5" fill="hold">
                      <p:stCondLst>
                        <p:cond delay="indefinite"/>
                      </p:stCondLst>
                      <p:childTnLst>
                        <p:par>
                          <p:cTn id="606" fill="hold">
                            <p:stCondLst>
                              <p:cond delay="0"/>
                            </p:stCondLst>
                            <p:childTnLst>
                              <p:par>
                                <p:cTn id="60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9" dur="500"/>
                                        <p:tgtEl>
                                          <p:spTgt spid="5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0" fill="hold">
                            <p:stCondLst>
                              <p:cond delay="500"/>
                            </p:stCondLst>
                            <p:childTnLst>
                              <p:par>
                                <p:cTn id="61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13" dur="500"/>
                                        <p:tgtEl>
                                          <p:spTgt spid="5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4" fill="hold">
                            <p:stCondLst>
                              <p:cond delay="1000"/>
                            </p:stCondLst>
                            <p:childTnLst>
                              <p:par>
                                <p:cTn id="61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7" dur="500"/>
                                        <p:tgtEl>
                                          <p:spTgt spid="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8" fill="hold">
                            <p:stCondLst>
                              <p:cond delay="1500"/>
                            </p:stCondLst>
                            <p:childTnLst>
                              <p:par>
                                <p:cTn id="619" presetID="22" presetClass="entr" presetSubtype="1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1" dur="1000"/>
                                        <p:tgtEl>
                                          <p:spTgt spid="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2" presetID="22" presetClass="entr" presetSubtype="1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4" dur="1000"/>
                                        <p:tgtEl>
                                          <p:spTgt spid="5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5" fill="hold">
                      <p:stCondLst>
                        <p:cond delay="indefinite"/>
                      </p:stCondLst>
                      <p:childTnLst>
                        <p:par>
                          <p:cTn id="626" fill="hold">
                            <p:stCondLst>
                              <p:cond delay="0"/>
                            </p:stCondLst>
                            <p:childTnLst>
                              <p:par>
                                <p:cTn id="62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9" dur="500"/>
                                        <p:tgtEl>
                                          <p:spTgt spid="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0" fill="hold">
                            <p:stCondLst>
                              <p:cond delay="500"/>
                            </p:stCondLst>
                            <p:childTnLst>
                              <p:par>
                                <p:cTn id="63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33" dur="500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4" fill="hold">
                            <p:stCondLst>
                              <p:cond delay="1000"/>
                            </p:stCondLst>
                            <p:childTnLst>
                              <p:par>
                                <p:cTn id="63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7" dur="500"/>
                                        <p:tgtEl>
                                          <p:spTgt spid="5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8" fill="hold">
                      <p:stCondLst>
                        <p:cond delay="indefinite"/>
                      </p:stCondLst>
                      <p:childTnLst>
                        <p:par>
                          <p:cTn id="639" fill="hold">
                            <p:stCondLst>
                              <p:cond delay="0"/>
                            </p:stCondLst>
                            <p:childTnLst>
                              <p:par>
                                <p:cTn id="64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2" dur="500"/>
                                        <p:tgtEl>
                                          <p:spTgt spid="5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3" fill="hold">
                            <p:stCondLst>
                              <p:cond delay="500"/>
                            </p:stCondLst>
                            <p:childTnLst>
                              <p:par>
                                <p:cTn id="64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46" dur="500"/>
                                        <p:tgtEl>
                                          <p:spTgt spid="5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7" fill="hold">
                            <p:stCondLst>
                              <p:cond delay="1000"/>
                            </p:stCondLst>
                            <p:childTnLst>
                              <p:par>
                                <p:cTn id="64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0" dur="500"/>
                                        <p:tgtEl>
                                          <p:spTgt spid="5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1" fill="hold">
                            <p:stCondLst>
                              <p:cond delay="1500"/>
                            </p:stCondLst>
                            <p:childTnLst>
                              <p:par>
                                <p:cTn id="652" presetID="22" presetClass="entr" presetSubtype="1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4" dur="1000"/>
                                        <p:tgtEl>
                                          <p:spTgt spid="5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5" presetID="22" presetClass="entr" presetSubtype="1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7" dur="1000"/>
                                        <p:tgtEl>
                                          <p:spTgt spid="5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" grpId="0" animBg="1"/>
      <p:bldP spid="349" grpId="0" animBg="1"/>
      <p:bldP spid="357" grpId="0" animBg="1"/>
      <p:bldP spid="392" grpId="0" animBg="1"/>
      <p:bldP spid="128" grpId="0" build="allAtOnce"/>
      <p:bldP spid="128" grpId="1" build="allAtOnce"/>
      <p:bldP spid="434" grpId="0" animBg="1"/>
      <p:bldP spid="435" grpId="0" animBg="1"/>
      <p:bldP spid="438" grpId="0" animBg="1"/>
      <p:bldP spid="444" grpId="0" animBg="1"/>
      <p:bldP spid="431" grpId="0" animBg="1"/>
      <p:bldP spid="475" grpId="0" animBg="1"/>
      <p:bldP spid="52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9" name="Shape 1519"/>
          <p:cNvSpPr txBox="1"/>
          <p:nvPr/>
        </p:nvSpPr>
        <p:spPr>
          <a:xfrm>
            <a:off x="360000" y="565347"/>
            <a:ext cx="6543826" cy="377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72000" anchor="b" anchorCtr="0">
            <a:noAutofit/>
          </a:bodyPr>
          <a:lstStyle/>
          <a:p>
            <a:pPr>
              <a:lnSpc>
                <a:spcPct val="90000"/>
              </a:lnSpc>
              <a:buClr>
                <a:srgbClr val="575756"/>
              </a:buClr>
              <a:buSzPts val="2200"/>
              <a:buFont typeface="Arial"/>
              <a:buNone/>
            </a:pPr>
            <a:r>
              <a:rPr lang="en-GB" sz="2200" b="1" dirty="0" smtClean="0">
                <a:solidFill>
                  <a:srgbClr val="575756"/>
                </a:solidFill>
                <a:ea typeface="Arial"/>
                <a:cs typeface="Arial"/>
                <a:sym typeface="Arial"/>
              </a:rPr>
              <a:t>VALEO TBS</a:t>
            </a:r>
            <a:endParaRPr lang="en-GB" sz="2200" b="1" dirty="0">
              <a:solidFill>
                <a:srgbClr val="575756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520" name="Shape 1520"/>
          <p:cNvSpPr/>
          <p:nvPr/>
        </p:nvSpPr>
        <p:spPr>
          <a:xfrm>
            <a:off x="-95000" y="1547500"/>
            <a:ext cx="191953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endParaRPr b="1" dirty="0">
              <a:solidFill>
                <a:srgbClr val="4B788C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3" name="CaixaDeTexto 2"/>
          <p:cNvSpPr txBox="1"/>
          <p:nvPr/>
        </p:nvSpPr>
        <p:spPr>
          <a:xfrm>
            <a:off x="864768" y="1253653"/>
            <a:ext cx="1018991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000" dirty="0" smtClean="0"/>
              <a:t>Acionando a tecla auto  </a:t>
            </a:r>
            <a:endParaRPr lang="pt-BR" sz="6000" dirty="0"/>
          </a:p>
        </p:txBody>
      </p:sp>
      <p:sp>
        <p:nvSpPr>
          <p:cNvPr id="4" name="Freeform 4"/>
          <p:cNvSpPr>
            <a:spLocks/>
          </p:cNvSpPr>
          <p:nvPr/>
        </p:nvSpPr>
        <p:spPr bwMode="auto">
          <a:xfrm>
            <a:off x="10229991" y="1023053"/>
            <a:ext cx="3924017" cy="2492526"/>
          </a:xfrm>
          <a:custGeom>
            <a:avLst/>
            <a:gdLst>
              <a:gd name="T0" fmla="+- 0 7329 7329"/>
              <a:gd name="T1" fmla="*/ T0 w 3700"/>
              <a:gd name="T2" fmla="+- 0 -178 -2086"/>
              <a:gd name="T3" fmla="*/ -178 h 1908"/>
              <a:gd name="T4" fmla="+- 0 11029 7329"/>
              <a:gd name="T5" fmla="*/ T4 w 3700"/>
              <a:gd name="T6" fmla="+- 0 -178 -2086"/>
              <a:gd name="T7" fmla="*/ -178 h 1908"/>
              <a:gd name="T8" fmla="+- 0 11029 7329"/>
              <a:gd name="T9" fmla="*/ T8 w 3700"/>
              <a:gd name="T10" fmla="+- 0 -2086 -2086"/>
              <a:gd name="T11" fmla="*/ -2086 h 1908"/>
              <a:gd name="T12" fmla="+- 0 7329 7329"/>
              <a:gd name="T13" fmla="*/ T12 w 3700"/>
              <a:gd name="T14" fmla="+- 0 -2086 -2086"/>
              <a:gd name="T15" fmla="*/ -2086 h 1908"/>
              <a:gd name="T16" fmla="+- 0 7329 7329"/>
              <a:gd name="T17" fmla="*/ T16 w 3700"/>
              <a:gd name="T18" fmla="+- 0 -178 -2086"/>
              <a:gd name="T19" fmla="*/ -178 h 1908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  <a:cxn ang="0">
                <a:pos x="T17" y="T19"/>
              </a:cxn>
            </a:cxnLst>
            <a:rect l="0" t="0" r="r" b="b"/>
            <a:pathLst>
              <a:path w="3700" h="1908">
                <a:moveTo>
                  <a:pt x="0" y="1908"/>
                </a:moveTo>
                <a:lnTo>
                  <a:pt x="3700" y="1908"/>
                </a:lnTo>
                <a:lnTo>
                  <a:pt x="3700" y="0"/>
                </a:lnTo>
                <a:lnTo>
                  <a:pt x="0" y="0"/>
                </a:lnTo>
                <a:lnTo>
                  <a:pt x="0" y="1908"/>
                </a:lnTo>
                <a:close/>
              </a:path>
            </a:pathLst>
          </a:custGeom>
          <a:noFill/>
          <a:ln w="9525">
            <a:noFill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grpSp>
        <p:nvGrpSpPr>
          <p:cNvPr id="5" name="Group 6"/>
          <p:cNvGrpSpPr>
            <a:grpSpLocks/>
          </p:cNvGrpSpPr>
          <p:nvPr/>
        </p:nvGrpSpPr>
        <p:grpSpPr bwMode="auto">
          <a:xfrm>
            <a:off x="4399742" y="3710180"/>
            <a:ext cx="2339660" cy="422530"/>
            <a:chOff x="7336" y="-115"/>
            <a:chExt cx="3685" cy="665"/>
          </a:xfrm>
        </p:grpSpPr>
        <p:sp>
          <p:nvSpPr>
            <p:cNvPr id="6" name="Freeform 9"/>
            <p:cNvSpPr>
              <a:spLocks/>
            </p:cNvSpPr>
            <p:nvPr/>
          </p:nvSpPr>
          <p:spPr bwMode="auto">
            <a:xfrm>
              <a:off x="7336" y="-114"/>
              <a:ext cx="3685" cy="664"/>
            </a:xfrm>
            <a:custGeom>
              <a:avLst/>
              <a:gdLst>
                <a:gd name="T0" fmla="+- 0 7336 7336"/>
                <a:gd name="T1" fmla="*/ T0 w 3685"/>
                <a:gd name="T2" fmla="+- 0 550 -114"/>
                <a:gd name="T3" fmla="*/ 550 h 664"/>
                <a:gd name="T4" fmla="+- 0 11021 7336"/>
                <a:gd name="T5" fmla="*/ T4 w 3685"/>
                <a:gd name="T6" fmla="+- 0 550 -114"/>
                <a:gd name="T7" fmla="*/ 550 h 664"/>
                <a:gd name="T8" fmla="+- 0 11021 7336"/>
                <a:gd name="T9" fmla="*/ T8 w 3685"/>
                <a:gd name="T10" fmla="+- 0 -114 -114"/>
                <a:gd name="T11" fmla="*/ -114 h 664"/>
                <a:gd name="T12" fmla="+- 0 7336 7336"/>
                <a:gd name="T13" fmla="*/ T12 w 3685"/>
                <a:gd name="T14" fmla="+- 0 -114 -114"/>
                <a:gd name="T15" fmla="*/ -114 h 664"/>
                <a:gd name="T16" fmla="+- 0 7336 7336"/>
                <a:gd name="T17" fmla="*/ T16 w 3685"/>
                <a:gd name="T18" fmla="+- 0 550 -114"/>
                <a:gd name="T19" fmla="*/ 550 h 664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3685" h="664">
                  <a:moveTo>
                    <a:pt x="0" y="664"/>
                  </a:moveTo>
                  <a:lnTo>
                    <a:pt x="3685" y="664"/>
                  </a:lnTo>
                  <a:lnTo>
                    <a:pt x="3685" y="0"/>
                  </a:lnTo>
                  <a:lnTo>
                    <a:pt x="0" y="0"/>
                  </a:lnTo>
                  <a:lnTo>
                    <a:pt x="0" y="66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pic>
          <p:nvPicPr>
            <p:cNvPr id="7178" name="Picture 10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37" y="-115"/>
              <a:ext cx="3684" cy="6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4640451" y="2250456"/>
            <a:ext cx="4337027" cy="2045147"/>
            <a:chOff x="7336" y="-115"/>
            <a:chExt cx="3685" cy="1632"/>
          </a:xfrm>
        </p:grpSpPr>
        <p:pic>
          <p:nvPicPr>
            <p:cNvPr id="11267" name="Picture 3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8276" t="37000" r="75912" b="40969"/>
            <a:stretch/>
          </p:blipFill>
          <p:spPr bwMode="auto">
            <a:xfrm>
              <a:off x="7454" y="550"/>
              <a:ext cx="1344" cy="9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Freeform 5"/>
            <p:cNvSpPr>
              <a:spLocks/>
            </p:cNvSpPr>
            <p:nvPr/>
          </p:nvSpPr>
          <p:spPr bwMode="auto">
            <a:xfrm>
              <a:off x="7336" y="-114"/>
              <a:ext cx="3685" cy="664"/>
            </a:xfrm>
            <a:custGeom>
              <a:avLst/>
              <a:gdLst>
                <a:gd name="T0" fmla="+- 0 7336 7336"/>
                <a:gd name="T1" fmla="*/ T0 w 3685"/>
                <a:gd name="T2" fmla="+- 0 550 -114"/>
                <a:gd name="T3" fmla="*/ 550 h 664"/>
                <a:gd name="T4" fmla="+- 0 11021 7336"/>
                <a:gd name="T5" fmla="*/ T4 w 3685"/>
                <a:gd name="T6" fmla="+- 0 550 -114"/>
                <a:gd name="T7" fmla="*/ 550 h 664"/>
                <a:gd name="T8" fmla="+- 0 11021 7336"/>
                <a:gd name="T9" fmla="*/ T8 w 3685"/>
                <a:gd name="T10" fmla="+- 0 -114 -114"/>
                <a:gd name="T11" fmla="*/ -114 h 664"/>
                <a:gd name="T12" fmla="+- 0 7336 7336"/>
                <a:gd name="T13" fmla="*/ T12 w 3685"/>
                <a:gd name="T14" fmla="+- 0 -114 -114"/>
                <a:gd name="T15" fmla="*/ -114 h 664"/>
                <a:gd name="T16" fmla="+- 0 7336 7336"/>
                <a:gd name="T17" fmla="*/ T16 w 3685"/>
                <a:gd name="T18" fmla="+- 0 550 -114"/>
                <a:gd name="T19" fmla="*/ 550 h 664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3685" h="664">
                  <a:moveTo>
                    <a:pt x="0" y="664"/>
                  </a:moveTo>
                  <a:lnTo>
                    <a:pt x="3685" y="664"/>
                  </a:lnTo>
                  <a:lnTo>
                    <a:pt x="3685" y="0"/>
                  </a:lnTo>
                  <a:lnTo>
                    <a:pt x="0" y="0"/>
                  </a:lnTo>
                  <a:lnTo>
                    <a:pt x="0" y="66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pic>
          <p:nvPicPr>
            <p:cNvPr id="11270" name="Picture 6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37" y="-115"/>
              <a:ext cx="3684" cy="6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xmlns="" val="1865203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Espaço Reservado para Conteúdo 3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xmlns="" val="1290374482"/>
              </p:ext>
            </p:extLst>
          </p:nvPr>
        </p:nvGraphicFramePr>
        <p:xfrm>
          <a:off x="1709738" y="225425"/>
          <a:ext cx="8740775" cy="6176963"/>
        </p:xfrm>
        <a:graphic>
          <a:graphicData uri="http://schemas.openxmlformats.org/presentationml/2006/ole">
            <p:oleObj spid="_x0000_s12343" name="Acrobat Document" r:id="rId4" imgW="6856560" imgH="4824720" progId="AcroExch.Document.DC">
              <p:embed/>
            </p:oleObj>
          </a:graphicData>
        </a:graphic>
      </p:graphicFrame>
      <p:cxnSp>
        <p:nvCxnSpPr>
          <p:cNvPr id="5" name="Conector reto 4"/>
          <p:cNvCxnSpPr/>
          <p:nvPr/>
        </p:nvCxnSpPr>
        <p:spPr>
          <a:xfrm>
            <a:off x="2272030" y="4550410"/>
            <a:ext cx="0" cy="254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ector reto 5"/>
          <p:cNvCxnSpPr/>
          <p:nvPr/>
        </p:nvCxnSpPr>
        <p:spPr>
          <a:xfrm flipH="1">
            <a:off x="2149475" y="4808220"/>
            <a:ext cx="24511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to 6"/>
          <p:cNvCxnSpPr/>
          <p:nvPr/>
        </p:nvCxnSpPr>
        <p:spPr>
          <a:xfrm flipH="1">
            <a:off x="2098040" y="4808220"/>
            <a:ext cx="51435" cy="13843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to 7"/>
          <p:cNvCxnSpPr/>
          <p:nvPr/>
        </p:nvCxnSpPr>
        <p:spPr>
          <a:xfrm flipH="1">
            <a:off x="2343150" y="4808220"/>
            <a:ext cx="51435" cy="13843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to 8"/>
          <p:cNvCxnSpPr/>
          <p:nvPr/>
        </p:nvCxnSpPr>
        <p:spPr>
          <a:xfrm flipH="1">
            <a:off x="2222869" y="4808220"/>
            <a:ext cx="51435" cy="13843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to 9"/>
          <p:cNvCxnSpPr/>
          <p:nvPr/>
        </p:nvCxnSpPr>
        <p:spPr>
          <a:xfrm>
            <a:off x="2154953" y="5786510"/>
            <a:ext cx="0" cy="281305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to 10"/>
          <p:cNvCxnSpPr/>
          <p:nvPr/>
        </p:nvCxnSpPr>
        <p:spPr>
          <a:xfrm>
            <a:off x="2149475" y="6069783"/>
            <a:ext cx="7496943" cy="27305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to 11"/>
          <p:cNvCxnSpPr/>
          <p:nvPr/>
        </p:nvCxnSpPr>
        <p:spPr>
          <a:xfrm flipH="1">
            <a:off x="2830198" y="5781338"/>
            <a:ext cx="2540" cy="285115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to 12"/>
          <p:cNvCxnSpPr/>
          <p:nvPr/>
        </p:nvCxnSpPr>
        <p:spPr>
          <a:xfrm flipH="1">
            <a:off x="3475657" y="5780304"/>
            <a:ext cx="2540" cy="285115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to 13"/>
          <p:cNvCxnSpPr/>
          <p:nvPr/>
        </p:nvCxnSpPr>
        <p:spPr>
          <a:xfrm flipH="1">
            <a:off x="4153787" y="5780201"/>
            <a:ext cx="2540" cy="285115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to 14"/>
          <p:cNvCxnSpPr/>
          <p:nvPr/>
        </p:nvCxnSpPr>
        <p:spPr>
          <a:xfrm flipH="1">
            <a:off x="4792377" y="5785383"/>
            <a:ext cx="2540" cy="285115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to 15"/>
          <p:cNvCxnSpPr/>
          <p:nvPr/>
        </p:nvCxnSpPr>
        <p:spPr>
          <a:xfrm flipH="1">
            <a:off x="5467113" y="5780843"/>
            <a:ext cx="2540" cy="285115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luxograma: Conector 17"/>
          <p:cNvSpPr/>
          <p:nvPr/>
        </p:nvSpPr>
        <p:spPr>
          <a:xfrm flipV="1">
            <a:off x="5440411" y="6051046"/>
            <a:ext cx="45085" cy="45085"/>
          </a:xfrm>
          <a:prstGeom prst="flowChartConnector">
            <a:avLst/>
          </a:prstGeom>
          <a:solidFill>
            <a:srgbClr val="92D05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pt-BR"/>
          </a:p>
        </p:txBody>
      </p:sp>
      <p:sp>
        <p:nvSpPr>
          <p:cNvPr id="19" name="Fluxograma: Conector 18"/>
          <p:cNvSpPr/>
          <p:nvPr/>
        </p:nvSpPr>
        <p:spPr>
          <a:xfrm flipV="1">
            <a:off x="4769833" y="6051274"/>
            <a:ext cx="45085" cy="45085"/>
          </a:xfrm>
          <a:prstGeom prst="flowChartConnector">
            <a:avLst/>
          </a:prstGeom>
          <a:solidFill>
            <a:srgbClr val="92D05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pt-BR"/>
          </a:p>
        </p:txBody>
      </p:sp>
      <p:sp>
        <p:nvSpPr>
          <p:cNvPr id="20" name="Fluxograma: Conector 19"/>
          <p:cNvSpPr/>
          <p:nvPr/>
        </p:nvSpPr>
        <p:spPr>
          <a:xfrm flipV="1">
            <a:off x="4131244" y="6051045"/>
            <a:ext cx="45085" cy="45085"/>
          </a:xfrm>
          <a:prstGeom prst="flowChartConnector">
            <a:avLst/>
          </a:prstGeom>
          <a:solidFill>
            <a:srgbClr val="92D05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pt-BR"/>
          </a:p>
        </p:txBody>
      </p:sp>
      <p:sp>
        <p:nvSpPr>
          <p:cNvPr id="21" name="Fluxograma: Conector 20"/>
          <p:cNvSpPr/>
          <p:nvPr/>
        </p:nvSpPr>
        <p:spPr>
          <a:xfrm flipV="1">
            <a:off x="3455654" y="6043414"/>
            <a:ext cx="45719" cy="45719"/>
          </a:xfrm>
          <a:prstGeom prst="flowChartConnector">
            <a:avLst/>
          </a:prstGeom>
          <a:solidFill>
            <a:srgbClr val="92D05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pt-BR"/>
          </a:p>
        </p:txBody>
      </p:sp>
      <p:sp>
        <p:nvSpPr>
          <p:cNvPr id="22" name="Fluxograma: Conector 21"/>
          <p:cNvSpPr/>
          <p:nvPr/>
        </p:nvSpPr>
        <p:spPr>
          <a:xfrm flipV="1">
            <a:off x="2810195" y="6052003"/>
            <a:ext cx="45085" cy="45085"/>
          </a:xfrm>
          <a:prstGeom prst="flowChartConnector">
            <a:avLst/>
          </a:prstGeom>
          <a:solidFill>
            <a:srgbClr val="92D05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pt-BR"/>
          </a:p>
        </p:txBody>
      </p:sp>
      <p:cxnSp>
        <p:nvCxnSpPr>
          <p:cNvPr id="23" name="Conector reto 22"/>
          <p:cNvCxnSpPr/>
          <p:nvPr/>
        </p:nvCxnSpPr>
        <p:spPr>
          <a:xfrm>
            <a:off x="6354242" y="5730003"/>
            <a:ext cx="0" cy="716015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to 24"/>
          <p:cNvCxnSpPr/>
          <p:nvPr/>
        </p:nvCxnSpPr>
        <p:spPr>
          <a:xfrm>
            <a:off x="7969818" y="5841766"/>
            <a:ext cx="0" cy="255322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to 25"/>
          <p:cNvCxnSpPr/>
          <p:nvPr/>
        </p:nvCxnSpPr>
        <p:spPr>
          <a:xfrm>
            <a:off x="6225654" y="6446018"/>
            <a:ext cx="257175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to 26"/>
          <p:cNvCxnSpPr/>
          <p:nvPr/>
        </p:nvCxnSpPr>
        <p:spPr>
          <a:xfrm flipH="1">
            <a:off x="6406629" y="6446018"/>
            <a:ext cx="76200" cy="12827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to 27"/>
          <p:cNvCxnSpPr/>
          <p:nvPr/>
        </p:nvCxnSpPr>
        <p:spPr>
          <a:xfrm flipH="1">
            <a:off x="6278042" y="6446514"/>
            <a:ext cx="76200" cy="12827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reto 28"/>
          <p:cNvCxnSpPr/>
          <p:nvPr/>
        </p:nvCxnSpPr>
        <p:spPr>
          <a:xfrm flipH="1">
            <a:off x="6156288" y="6446514"/>
            <a:ext cx="76200" cy="12827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Fluxograma: Conector 29"/>
          <p:cNvSpPr/>
          <p:nvPr/>
        </p:nvSpPr>
        <p:spPr>
          <a:xfrm flipV="1">
            <a:off x="6331698" y="6060415"/>
            <a:ext cx="45085" cy="45085"/>
          </a:xfrm>
          <a:prstGeom prst="flowChartConnector">
            <a:avLst/>
          </a:prstGeom>
          <a:solidFill>
            <a:srgbClr val="92D05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pt-BR"/>
          </a:p>
        </p:txBody>
      </p:sp>
      <p:cxnSp>
        <p:nvCxnSpPr>
          <p:cNvPr id="31" name="Conector reto 30"/>
          <p:cNvCxnSpPr/>
          <p:nvPr/>
        </p:nvCxnSpPr>
        <p:spPr>
          <a:xfrm>
            <a:off x="7174001" y="5786510"/>
            <a:ext cx="0" cy="302485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ctor reto 32"/>
          <p:cNvCxnSpPr/>
          <p:nvPr/>
        </p:nvCxnSpPr>
        <p:spPr>
          <a:xfrm>
            <a:off x="8811234" y="5852613"/>
            <a:ext cx="3810" cy="244475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to 33"/>
          <p:cNvCxnSpPr/>
          <p:nvPr/>
        </p:nvCxnSpPr>
        <p:spPr>
          <a:xfrm>
            <a:off x="9639179" y="5858333"/>
            <a:ext cx="3810" cy="244475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Fluxograma: Conector 34"/>
          <p:cNvSpPr/>
          <p:nvPr/>
        </p:nvSpPr>
        <p:spPr>
          <a:xfrm flipV="1">
            <a:off x="7151458" y="6063222"/>
            <a:ext cx="45085" cy="45085"/>
          </a:xfrm>
          <a:prstGeom prst="flowChartConnector">
            <a:avLst/>
          </a:prstGeom>
          <a:solidFill>
            <a:srgbClr val="92D05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pt-BR"/>
          </a:p>
        </p:txBody>
      </p:sp>
      <p:sp>
        <p:nvSpPr>
          <p:cNvPr id="36" name="Fluxograma: Conector 35"/>
          <p:cNvSpPr/>
          <p:nvPr/>
        </p:nvSpPr>
        <p:spPr>
          <a:xfrm flipV="1">
            <a:off x="7947275" y="6066453"/>
            <a:ext cx="45085" cy="45085"/>
          </a:xfrm>
          <a:prstGeom prst="flowChartConnector">
            <a:avLst/>
          </a:prstGeom>
          <a:solidFill>
            <a:srgbClr val="92D05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pt-BR"/>
          </a:p>
        </p:txBody>
      </p:sp>
      <p:sp>
        <p:nvSpPr>
          <p:cNvPr id="37" name="Fluxograma: Conector 36"/>
          <p:cNvSpPr/>
          <p:nvPr/>
        </p:nvSpPr>
        <p:spPr>
          <a:xfrm flipV="1">
            <a:off x="8792501" y="6070498"/>
            <a:ext cx="45085" cy="45085"/>
          </a:xfrm>
          <a:prstGeom prst="flowChartConnector">
            <a:avLst/>
          </a:prstGeom>
          <a:solidFill>
            <a:srgbClr val="92D05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pt-BR"/>
          </a:p>
        </p:txBody>
      </p:sp>
      <p:cxnSp>
        <p:nvCxnSpPr>
          <p:cNvPr id="39" name="Conector reto 38"/>
          <p:cNvCxnSpPr/>
          <p:nvPr/>
        </p:nvCxnSpPr>
        <p:spPr>
          <a:xfrm flipH="1">
            <a:off x="4399217" y="2165350"/>
            <a:ext cx="2540" cy="3175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ector reto 39"/>
          <p:cNvCxnSpPr/>
          <p:nvPr/>
        </p:nvCxnSpPr>
        <p:spPr>
          <a:xfrm flipH="1">
            <a:off x="4308792" y="2159000"/>
            <a:ext cx="219075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ector reto 41"/>
          <p:cNvCxnSpPr/>
          <p:nvPr/>
        </p:nvCxnSpPr>
        <p:spPr>
          <a:xfrm flipH="1">
            <a:off x="4527867" y="2023745"/>
            <a:ext cx="80010" cy="141605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ector reto 42"/>
          <p:cNvCxnSpPr/>
          <p:nvPr/>
        </p:nvCxnSpPr>
        <p:spPr>
          <a:xfrm flipH="1">
            <a:off x="4397342" y="2029404"/>
            <a:ext cx="80010" cy="141605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ector reto 43"/>
          <p:cNvCxnSpPr/>
          <p:nvPr/>
        </p:nvCxnSpPr>
        <p:spPr>
          <a:xfrm flipH="1">
            <a:off x="4308226" y="2022074"/>
            <a:ext cx="80010" cy="141605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Imagem 40" descr="Image result for fusivel automotivo 10A"/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3188" t="23250" r="23378" b="22024"/>
          <a:stretch/>
        </p:blipFill>
        <p:spPr bwMode="auto">
          <a:xfrm rot="15198966">
            <a:off x="3026385" y="627961"/>
            <a:ext cx="403860" cy="40068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 xmlns=""/>
            </a:ext>
          </a:extLst>
        </p:spPr>
      </p:pic>
      <p:cxnSp>
        <p:nvCxnSpPr>
          <p:cNvPr id="45" name="Conector reto 44"/>
          <p:cNvCxnSpPr/>
          <p:nvPr/>
        </p:nvCxnSpPr>
        <p:spPr>
          <a:xfrm>
            <a:off x="5756259" y="862715"/>
            <a:ext cx="0" cy="43307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reto 45"/>
          <p:cNvCxnSpPr/>
          <p:nvPr/>
        </p:nvCxnSpPr>
        <p:spPr>
          <a:xfrm>
            <a:off x="5656655" y="1301591"/>
            <a:ext cx="19558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ector reto 46"/>
          <p:cNvCxnSpPr/>
          <p:nvPr/>
        </p:nvCxnSpPr>
        <p:spPr>
          <a:xfrm flipH="1">
            <a:off x="5796058" y="1304560"/>
            <a:ext cx="48260" cy="15494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ector reto 47"/>
          <p:cNvCxnSpPr/>
          <p:nvPr/>
        </p:nvCxnSpPr>
        <p:spPr>
          <a:xfrm flipH="1">
            <a:off x="5706185" y="1304560"/>
            <a:ext cx="48260" cy="15494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reto 48"/>
          <p:cNvCxnSpPr/>
          <p:nvPr/>
        </p:nvCxnSpPr>
        <p:spPr>
          <a:xfrm flipH="1">
            <a:off x="5608395" y="1304560"/>
            <a:ext cx="48260" cy="15494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ector reto 51"/>
          <p:cNvCxnSpPr/>
          <p:nvPr/>
        </p:nvCxnSpPr>
        <p:spPr>
          <a:xfrm flipH="1">
            <a:off x="4396677" y="2476500"/>
            <a:ext cx="2540" cy="2336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ector reto 52"/>
          <p:cNvCxnSpPr/>
          <p:nvPr/>
        </p:nvCxnSpPr>
        <p:spPr>
          <a:xfrm>
            <a:off x="4649343" y="3001280"/>
            <a:ext cx="0" cy="147401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ector reto 53"/>
          <p:cNvCxnSpPr/>
          <p:nvPr/>
        </p:nvCxnSpPr>
        <p:spPr>
          <a:xfrm flipH="1">
            <a:off x="4388236" y="2710100"/>
            <a:ext cx="27042" cy="58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ector reto 57"/>
          <p:cNvCxnSpPr/>
          <p:nvPr/>
        </p:nvCxnSpPr>
        <p:spPr>
          <a:xfrm flipH="1">
            <a:off x="4649343" y="3006279"/>
            <a:ext cx="100884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ector reto 59"/>
          <p:cNvCxnSpPr/>
          <p:nvPr/>
        </p:nvCxnSpPr>
        <p:spPr>
          <a:xfrm flipH="1">
            <a:off x="4364836" y="2705778"/>
            <a:ext cx="100884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ector reto 60"/>
          <p:cNvCxnSpPr/>
          <p:nvPr/>
        </p:nvCxnSpPr>
        <p:spPr>
          <a:xfrm flipH="1">
            <a:off x="4423826" y="2711781"/>
            <a:ext cx="27042" cy="58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ector reto 61"/>
          <p:cNvCxnSpPr/>
          <p:nvPr/>
        </p:nvCxnSpPr>
        <p:spPr>
          <a:xfrm flipH="1">
            <a:off x="4345843" y="2703159"/>
            <a:ext cx="27042" cy="58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ector reto 62"/>
          <p:cNvCxnSpPr/>
          <p:nvPr/>
        </p:nvCxnSpPr>
        <p:spPr>
          <a:xfrm flipH="1">
            <a:off x="4598901" y="3148681"/>
            <a:ext cx="100884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ector reto 63"/>
          <p:cNvCxnSpPr/>
          <p:nvPr/>
        </p:nvCxnSpPr>
        <p:spPr>
          <a:xfrm flipH="1">
            <a:off x="4669305" y="3142905"/>
            <a:ext cx="27042" cy="58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ector reto 64"/>
          <p:cNvCxnSpPr/>
          <p:nvPr/>
        </p:nvCxnSpPr>
        <p:spPr>
          <a:xfrm flipH="1">
            <a:off x="4629596" y="3148681"/>
            <a:ext cx="20004" cy="52624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ector reto 69"/>
          <p:cNvCxnSpPr/>
          <p:nvPr/>
        </p:nvCxnSpPr>
        <p:spPr>
          <a:xfrm flipH="1">
            <a:off x="4571859" y="3145793"/>
            <a:ext cx="27042" cy="58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ector reto 71"/>
          <p:cNvCxnSpPr/>
          <p:nvPr/>
        </p:nvCxnSpPr>
        <p:spPr>
          <a:xfrm>
            <a:off x="3601009" y="4505453"/>
            <a:ext cx="0" cy="91796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ector reto 74"/>
          <p:cNvCxnSpPr/>
          <p:nvPr/>
        </p:nvCxnSpPr>
        <p:spPr>
          <a:xfrm flipH="1">
            <a:off x="3575176" y="4595182"/>
            <a:ext cx="83352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ector reto 78"/>
          <p:cNvCxnSpPr/>
          <p:nvPr/>
        </p:nvCxnSpPr>
        <p:spPr>
          <a:xfrm flipH="1">
            <a:off x="3635578" y="4585614"/>
            <a:ext cx="18728" cy="55466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ector reto 81"/>
          <p:cNvCxnSpPr/>
          <p:nvPr/>
        </p:nvCxnSpPr>
        <p:spPr>
          <a:xfrm flipH="1">
            <a:off x="3594970" y="4595182"/>
            <a:ext cx="17694" cy="45898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ector reto 86"/>
          <p:cNvCxnSpPr/>
          <p:nvPr/>
        </p:nvCxnSpPr>
        <p:spPr>
          <a:xfrm flipH="1">
            <a:off x="3557392" y="4585614"/>
            <a:ext cx="17784" cy="55466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ector reto 89"/>
          <p:cNvCxnSpPr/>
          <p:nvPr/>
        </p:nvCxnSpPr>
        <p:spPr>
          <a:xfrm>
            <a:off x="4099671" y="4500294"/>
            <a:ext cx="0" cy="91796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Conector reto 90"/>
          <p:cNvCxnSpPr/>
          <p:nvPr/>
        </p:nvCxnSpPr>
        <p:spPr>
          <a:xfrm flipH="1">
            <a:off x="4072268" y="4593813"/>
            <a:ext cx="80322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ector reto 92"/>
          <p:cNvCxnSpPr/>
          <p:nvPr/>
        </p:nvCxnSpPr>
        <p:spPr>
          <a:xfrm flipH="1">
            <a:off x="4045907" y="4585614"/>
            <a:ext cx="26361" cy="55466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ector reto 94"/>
          <p:cNvCxnSpPr/>
          <p:nvPr/>
        </p:nvCxnSpPr>
        <p:spPr>
          <a:xfrm flipH="1">
            <a:off x="4090537" y="4595182"/>
            <a:ext cx="18269" cy="45898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Conector reto 97"/>
          <p:cNvCxnSpPr/>
          <p:nvPr/>
        </p:nvCxnSpPr>
        <p:spPr>
          <a:xfrm flipH="1">
            <a:off x="4131244" y="4585614"/>
            <a:ext cx="21346" cy="55466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Conector reto 99"/>
          <p:cNvCxnSpPr/>
          <p:nvPr/>
        </p:nvCxnSpPr>
        <p:spPr>
          <a:xfrm>
            <a:off x="4593426" y="4507223"/>
            <a:ext cx="0" cy="91796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Conector reto 100"/>
          <p:cNvCxnSpPr/>
          <p:nvPr/>
        </p:nvCxnSpPr>
        <p:spPr>
          <a:xfrm flipH="1">
            <a:off x="4540513" y="4589633"/>
            <a:ext cx="105465" cy="1342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ector reto 102"/>
          <p:cNvCxnSpPr/>
          <p:nvPr/>
        </p:nvCxnSpPr>
        <p:spPr>
          <a:xfrm flipH="1">
            <a:off x="4523580" y="4596819"/>
            <a:ext cx="18783" cy="45898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onector reto 104"/>
          <p:cNvCxnSpPr/>
          <p:nvPr/>
        </p:nvCxnSpPr>
        <p:spPr>
          <a:xfrm flipH="1">
            <a:off x="4566204" y="4598528"/>
            <a:ext cx="22498" cy="44529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Conector reto 106"/>
          <p:cNvCxnSpPr/>
          <p:nvPr/>
        </p:nvCxnSpPr>
        <p:spPr>
          <a:xfrm flipH="1">
            <a:off x="4615429" y="4592951"/>
            <a:ext cx="14610" cy="47267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onector reto 108"/>
          <p:cNvCxnSpPr/>
          <p:nvPr/>
        </p:nvCxnSpPr>
        <p:spPr>
          <a:xfrm>
            <a:off x="5198466" y="4507223"/>
            <a:ext cx="0" cy="8241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onector reto 110"/>
          <p:cNvCxnSpPr/>
          <p:nvPr/>
        </p:nvCxnSpPr>
        <p:spPr>
          <a:xfrm flipH="1">
            <a:off x="5123373" y="4590975"/>
            <a:ext cx="130313" cy="2839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Conector reto 112"/>
          <p:cNvCxnSpPr/>
          <p:nvPr/>
        </p:nvCxnSpPr>
        <p:spPr>
          <a:xfrm flipH="1">
            <a:off x="5118098" y="4596942"/>
            <a:ext cx="21430" cy="56053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onector reto 114"/>
          <p:cNvCxnSpPr/>
          <p:nvPr/>
        </p:nvCxnSpPr>
        <p:spPr>
          <a:xfrm flipH="1">
            <a:off x="5172245" y="4598848"/>
            <a:ext cx="16284" cy="42061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Conector reto 119"/>
          <p:cNvCxnSpPr/>
          <p:nvPr/>
        </p:nvCxnSpPr>
        <p:spPr>
          <a:xfrm flipH="1">
            <a:off x="5224219" y="4591741"/>
            <a:ext cx="17951" cy="56053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Conector reto 128"/>
          <p:cNvCxnSpPr/>
          <p:nvPr/>
        </p:nvCxnSpPr>
        <p:spPr>
          <a:xfrm>
            <a:off x="5708424" y="4509775"/>
            <a:ext cx="0" cy="91796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ector reto 129"/>
          <p:cNvCxnSpPr/>
          <p:nvPr/>
        </p:nvCxnSpPr>
        <p:spPr>
          <a:xfrm flipH="1" flipV="1">
            <a:off x="5656655" y="4588253"/>
            <a:ext cx="99604" cy="2722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Conector reto 132"/>
          <p:cNvCxnSpPr/>
          <p:nvPr/>
        </p:nvCxnSpPr>
        <p:spPr>
          <a:xfrm flipH="1">
            <a:off x="5730315" y="4585027"/>
            <a:ext cx="25944" cy="56053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Conector reto 134"/>
          <p:cNvCxnSpPr/>
          <p:nvPr/>
        </p:nvCxnSpPr>
        <p:spPr>
          <a:xfrm flipH="1">
            <a:off x="5644590" y="4592971"/>
            <a:ext cx="24130" cy="45898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Conector reto 136"/>
          <p:cNvCxnSpPr/>
          <p:nvPr/>
        </p:nvCxnSpPr>
        <p:spPr>
          <a:xfrm flipH="1">
            <a:off x="5686425" y="4590761"/>
            <a:ext cx="17946" cy="50319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Conector reto 138"/>
          <p:cNvCxnSpPr/>
          <p:nvPr/>
        </p:nvCxnSpPr>
        <p:spPr>
          <a:xfrm>
            <a:off x="6192942" y="4509546"/>
            <a:ext cx="0" cy="91796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Conector reto 139"/>
          <p:cNvCxnSpPr/>
          <p:nvPr/>
        </p:nvCxnSpPr>
        <p:spPr>
          <a:xfrm flipH="1" flipV="1">
            <a:off x="6145311" y="4595803"/>
            <a:ext cx="109237" cy="666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Conector reto 144"/>
          <p:cNvCxnSpPr/>
          <p:nvPr/>
        </p:nvCxnSpPr>
        <p:spPr>
          <a:xfrm flipH="1">
            <a:off x="6134334" y="4588434"/>
            <a:ext cx="21954" cy="64718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Conector reto 147"/>
          <p:cNvCxnSpPr/>
          <p:nvPr/>
        </p:nvCxnSpPr>
        <p:spPr>
          <a:xfrm flipH="1">
            <a:off x="6173190" y="4598355"/>
            <a:ext cx="21610" cy="53226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onector reto 149"/>
          <p:cNvCxnSpPr/>
          <p:nvPr/>
        </p:nvCxnSpPr>
        <p:spPr>
          <a:xfrm flipH="1">
            <a:off x="6225654" y="4592971"/>
            <a:ext cx="22060" cy="62687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Conector reto 153"/>
          <p:cNvCxnSpPr/>
          <p:nvPr/>
        </p:nvCxnSpPr>
        <p:spPr>
          <a:xfrm>
            <a:off x="6817297" y="4504512"/>
            <a:ext cx="0" cy="91796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Conector reto 154"/>
          <p:cNvCxnSpPr/>
          <p:nvPr/>
        </p:nvCxnSpPr>
        <p:spPr>
          <a:xfrm flipH="1" flipV="1">
            <a:off x="6776659" y="4592090"/>
            <a:ext cx="96518" cy="1724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Conector reto 158"/>
          <p:cNvCxnSpPr/>
          <p:nvPr/>
        </p:nvCxnSpPr>
        <p:spPr>
          <a:xfrm flipH="1">
            <a:off x="6748609" y="4585027"/>
            <a:ext cx="28050" cy="54684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Conector reto 160"/>
          <p:cNvCxnSpPr/>
          <p:nvPr/>
        </p:nvCxnSpPr>
        <p:spPr>
          <a:xfrm flipH="1">
            <a:off x="6796978" y="4595182"/>
            <a:ext cx="20319" cy="45898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Conector reto 163"/>
          <p:cNvCxnSpPr/>
          <p:nvPr/>
        </p:nvCxnSpPr>
        <p:spPr>
          <a:xfrm flipH="1">
            <a:off x="6846780" y="4592090"/>
            <a:ext cx="20288" cy="4899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Conector reto 165"/>
          <p:cNvCxnSpPr/>
          <p:nvPr/>
        </p:nvCxnSpPr>
        <p:spPr>
          <a:xfrm>
            <a:off x="7429701" y="4508754"/>
            <a:ext cx="0" cy="91796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Conector reto 166"/>
          <p:cNvCxnSpPr/>
          <p:nvPr/>
        </p:nvCxnSpPr>
        <p:spPr>
          <a:xfrm>
            <a:off x="7846828" y="4512257"/>
            <a:ext cx="0" cy="77376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Conector reto 168"/>
          <p:cNvCxnSpPr/>
          <p:nvPr/>
        </p:nvCxnSpPr>
        <p:spPr>
          <a:xfrm flipH="1" flipV="1">
            <a:off x="7379713" y="4593814"/>
            <a:ext cx="106586" cy="1247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Conector reto 172"/>
          <p:cNvCxnSpPr/>
          <p:nvPr/>
        </p:nvCxnSpPr>
        <p:spPr>
          <a:xfrm flipH="1">
            <a:off x="7357274" y="4590039"/>
            <a:ext cx="24745" cy="59458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Conector reto 175"/>
          <p:cNvCxnSpPr/>
          <p:nvPr/>
        </p:nvCxnSpPr>
        <p:spPr>
          <a:xfrm flipH="1">
            <a:off x="7404208" y="4592090"/>
            <a:ext cx="22189" cy="57407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Conector reto 178"/>
          <p:cNvCxnSpPr/>
          <p:nvPr/>
        </p:nvCxnSpPr>
        <p:spPr>
          <a:xfrm flipH="1">
            <a:off x="7452640" y="4595182"/>
            <a:ext cx="27550" cy="54315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Conector reto 180"/>
          <p:cNvCxnSpPr/>
          <p:nvPr/>
        </p:nvCxnSpPr>
        <p:spPr>
          <a:xfrm>
            <a:off x="8676015" y="4512663"/>
            <a:ext cx="0" cy="77376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Conector reto 181"/>
          <p:cNvCxnSpPr/>
          <p:nvPr/>
        </p:nvCxnSpPr>
        <p:spPr>
          <a:xfrm>
            <a:off x="7806495" y="4583651"/>
            <a:ext cx="86516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Conector reto 183"/>
          <p:cNvCxnSpPr/>
          <p:nvPr/>
        </p:nvCxnSpPr>
        <p:spPr>
          <a:xfrm flipH="1">
            <a:off x="7775205" y="4574484"/>
            <a:ext cx="28922" cy="75013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Conector reto 185"/>
          <p:cNvCxnSpPr/>
          <p:nvPr/>
        </p:nvCxnSpPr>
        <p:spPr>
          <a:xfrm flipH="1">
            <a:off x="7828498" y="4585614"/>
            <a:ext cx="21255" cy="63883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Conector reto 187"/>
          <p:cNvCxnSpPr/>
          <p:nvPr/>
        </p:nvCxnSpPr>
        <p:spPr>
          <a:xfrm flipH="1">
            <a:off x="7873372" y="4573681"/>
            <a:ext cx="22439" cy="77376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Conector reto 190"/>
          <p:cNvCxnSpPr/>
          <p:nvPr/>
        </p:nvCxnSpPr>
        <p:spPr>
          <a:xfrm>
            <a:off x="8263694" y="4509775"/>
            <a:ext cx="0" cy="77376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Conector reto 196"/>
          <p:cNvCxnSpPr/>
          <p:nvPr/>
        </p:nvCxnSpPr>
        <p:spPr>
          <a:xfrm>
            <a:off x="8220187" y="4595803"/>
            <a:ext cx="86516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Conector reto 197"/>
          <p:cNvCxnSpPr/>
          <p:nvPr/>
        </p:nvCxnSpPr>
        <p:spPr>
          <a:xfrm>
            <a:off x="8634812" y="4595803"/>
            <a:ext cx="86516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Conector reto 198"/>
          <p:cNvCxnSpPr/>
          <p:nvPr/>
        </p:nvCxnSpPr>
        <p:spPr>
          <a:xfrm flipV="1">
            <a:off x="8198746" y="4590039"/>
            <a:ext cx="21441" cy="4883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Conector reto 200"/>
          <p:cNvCxnSpPr/>
          <p:nvPr/>
        </p:nvCxnSpPr>
        <p:spPr>
          <a:xfrm flipH="1">
            <a:off x="8241006" y="4586946"/>
            <a:ext cx="22440" cy="47204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Conector reto 202"/>
          <p:cNvCxnSpPr/>
          <p:nvPr/>
        </p:nvCxnSpPr>
        <p:spPr>
          <a:xfrm flipH="1">
            <a:off x="8284264" y="4590975"/>
            <a:ext cx="22440" cy="50105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Conector reto 204"/>
          <p:cNvCxnSpPr/>
          <p:nvPr/>
        </p:nvCxnSpPr>
        <p:spPr>
          <a:xfrm flipH="1">
            <a:off x="8629202" y="4590975"/>
            <a:ext cx="11221" cy="47894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Conector reto 206"/>
          <p:cNvCxnSpPr/>
          <p:nvPr/>
        </p:nvCxnSpPr>
        <p:spPr>
          <a:xfrm flipH="1">
            <a:off x="8676014" y="4593814"/>
            <a:ext cx="11221" cy="47266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Conector reto 208"/>
          <p:cNvCxnSpPr/>
          <p:nvPr/>
        </p:nvCxnSpPr>
        <p:spPr>
          <a:xfrm flipH="1">
            <a:off x="8713662" y="4586946"/>
            <a:ext cx="11221" cy="59856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Conector reto 214"/>
          <p:cNvCxnSpPr/>
          <p:nvPr/>
        </p:nvCxnSpPr>
        <p:spPr>
          <a:xfrm>
            <a:off x="7386982" y="3870579"/>
            <a:ext cx="0" cy="129921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Conector reto 216"/>
          <p:cNvCxnSpPr/>
          <p:nvPr/>
        </p:nvCxnSpPr>
        <p:spPr>
          <a:xfrm>
            <a:off x="7806495" y="3870579"/>
            <a:ext cx="0" cy="129921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Conector reto 217"/>
          <p:cNvCxnSpPr/>
          <p:nvPr/>
        </p:nvCxnSpPr>
        <p:spPr>
          <a:xfrm>
            <a:off x="8220187" y="3867530"/>
            <a:ext cx="0" cy="129921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Conector reto 218"/>
          <p:cNvCxnSpPr/>
          <p:nvPr/>
        </p:nvCxnSpPr>
        <p:spPr>
          <a:xfrm>
            <a:off x="8643149" y="3862100"/>
            <a:ext cx="0" cy="129921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Conector reto 219"/>
          <p:cNvCxnSpPr/>
          <p:nvPr/>
        </p:nvCxnSpPr>
        <p:spPr>
          <a:xfrm>
            <a:off x="7404208" y="3797139"/>
            <a:ext cx="28798" cy="64961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Conector reto 221"/>
          <p:cNvCxnSpPr/>
          <p:nvPr/>
        </p:nvCxnSpPr>
        <p:spPr>
          <a:xfrm flipH="1">
            <a:off x="7329488" y="3862100"/>
            <a:ext cx="100213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Conector reto 223"/>
          <p:cNvCxnSpPr/>
          <p:nvPr/>
        </p:nvCxnSpPr>
        <p:spPr>
          <a:xfrm>
            <a:off x="7308056" y="3802569"/>
            <a:ext cx="24158" cy="64961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Conector reto 227"/>
          <p:cNvCxnSpPr/>
          <p:nvPr/>
        </p:nvCxnSpPr>
        <p:spPr>
          <a:xfrm>
            <a:off x="7357274" y="3802569"/>
            <a:ext cx="22439" cy="5172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Conector reto 229"/>
          <p:cNvCxnSpPr/>
          <p:nvPr/>
        </p:nvCxnSpPr>
        <p:spPr>
          <a:xfrm flipH="1">
            <a:off x="7760160" y="3862100"/>
            <a:ext cx="92670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Conector reto 232"/>
          <p:cNvCxnSpPr/>
          <p:nvPr/>
        </p:nvCxnSpPr>
        <p:spPr>
          <a:xfrm>
            <a:off x="7828124" y="3797139"/>
            <a:ext cx="21629" cy="5715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Conector reto 235"/>
          <p:cNvCxnSpPr/>
          <p:nvPr/>
        </p:nvCxnSpPr>
        <p:spPr>
          <a:xfrm>
            <a:off x="7789666" y="3802569"/>
            <a:ext cx="14461" cy="5172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Conector reto 237"/>
          <p:cNvCxnSpPr/>
          <p:nvPr/>
        </p:nvCxnSpPr>
        <p:spPr>
          <a:xfrm>
            <a:off x="7734300" y="3802569"/>
            <a:ext cx="25860" cy="6801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Conector reto 239"/>
          <p:cNvCxnSpPr/>
          <p:nvPr/>
        </p:nvCxnSpPr>
        <p:spPr>
          <a:xfrm>
            <a:off x="8177213" y="3862100"/>
            <a:ext cx="86481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Conector reto 247"/>
          <p:cNvCxnSpPr/>
          <p:nvPr/>
        </p:nvCxnSpPr>
        <p:spPr>
          <a:xfrm>
            <a:off x="8241006" y="3802569"/>
            <a:ext cx="30176" cy="6496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Conector reto 249"/>
          <p:cNvCxnSpPr/>
          <p:nvPr/>
        </p:nvCxnSpPr>
        <p:spPr>
          <a:xfrm>
            <a:off x="8198746" y="3802569"/>
            <a:ext cx="21707" cy="5172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2" name="Conector reto 251"/>
          <p:cNvCxnSpPr/>
          <p:nvPr/>
        </p:nvCxnSpPr>
        <p:spPr>
          <a:xfrm>
            <a:off x="8146255" y="3807186"/>
            <a:ext cx="30958" cy="54914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Conector reto 254"/>
          <p:cNvCxnSpPr/>
          <p:nvPr/>
        </p:nvCxnSpPr>
        <p:spPr>
          <a:xfrm>
            <a:off x="8601075" y="3862101"/>
            <a:ext cx="86160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Conector reto 258"/>
          <p:cNvCxnSpPr/>
          <p:nvPr/>
        </p:nvCxnSpPr>
        <p:spPr>
          <a:xfrm>
            <a:off x="8676014" y="3807186"/>
            <a:ext cx="13098" cy="51865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Conector reto 260"/>
          <p:cNvCxnSpPr/>
          <p:nvPr/>
        </p:nvCxnSpPr>
        <p:spPr>
          <a:xfrm>
            <a:off x="8634812" y="3807186"/>
            <a:ext cx="12069" cy="47103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Conector reto 262"/>
          <p:cNvCxnSpPr/>
          <p:nvPr/>
        </p:nvCxnSpPr>
        <p:spPr>
          <a:xfrm>
            <a:off x="8591722" y="3807186"/>
            <a:ext cx="14460" cy="54915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Conector reto 130"/>
          <p:cNvCxnSpPr/>
          <p:nvPr/>
        </p:nvCxnSpPr>
        <p:spPr>
          <a:xfrm>
            <a:off x="2902781" y="499857"/>
            <a:ext cx="0" cy="66040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onector reto 131"/>
          <p:cNvCxnSpPr/>
          <p:nvPr/>
        </p:nvCxnSpPr>
        <p:spPr>
          <a:xfrm flipV="1">
            <a:off x="1735754" y="1154059"/>
            <a:ext cx="1167027" cy="444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Conector reto 133"/>
          <p:cNvCxnSpPr/>
          <p:nvPr/>
        </p:nvCxnSpPr>
        <p:spPr>
          <a:xfrm>
            <a:off x="1737769" y="1154057"/>
            <a:ext cx="4809" cy="361282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Conector reto 135"/>
          <p:cNvCxnSpPr/>
          <p:nvPr/>
        </p:nvCxnSpPr>
        <p:spPr>
          <a:xfrm flipH="1">
            <a:off x="1742578" y="4766882"/>
            <a:ext cx="285115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Conector reto 137"/>
          <p:cNvCxnSpPr/>
          <p:nvPr/>
        </p:nvCxnSpPr>
        <p:spPr>
          <a:xfrm>
            <a:off x="2017576" y="4576829"/>
            <a:ext cx="0" cy="19005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Fluxograma: Conector 140"/>
          <p:cNvSpPr/>
          <p:nvPr/>
        </p:nvSpPr>
        <p:spPr>
          <a:xfrm>
            <a:off x="1994717" y="4527550"/>
            <a:ext cx="45719" cy="45719"/>
          </a:xfrm>
          <a:prstGeom prst="flowChartConnector">
            <a:avLst/>
          </a:prstGeom>
          <a:solidFill>
            <a:srgbClr val="92D05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pt-BR"/>
          </a:p>
        </p:txBody>
      </p:sp>
      <p:cxnSp>
        <p:nvCxnSpPr>
          <p:cNvPr id="144" name="Conector reto 143"/>
          <p:cNvCxnSpPr/>
          <p:nvPr/>
        </p:nvCxnSpPr>
        <p:spPr>
          <a:xfrm flipH="1">
            <a:off x="1885135" y="4547429"/>
            <a:ext cx="109583" cy="298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Conector reto 145"/>
          <p:cNvCxnSpPr/>
          <p:nvPr/>
        </p:nvCxnSpPr>
        <p:spPr>
          <a:xfrm>
            <a:off x="1885136" y="4192270"/>
            <a:ext cx="0" cy="35515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onector reto 146"/>
          <p:cNvCxnSpPr/>
          <p:nvPr/>
        </p:nvCxnSpPr>
        <p:spPr>
          <a:xfrm>
            <a:off x="1881960" y="2754021"/>
            <a:ext cx="3175" cy="111926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Conector reto 148"/>
          <p:cNvCxnSpPr/>
          <p:nvPr/>
        </p:nvCxnSpPr>
        <p:spPr>
          <a:xfrm flipH="1">
            <a:off x="1881960" y="2754021"/>
            <a:ext cx="1188583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Conector reto 150"/>
          <p:cNvCxnSpPr/>
          <p:nvPr/>
        </p:nvCxnSpPr>
        <p:spPr>
          <a:xfrm flipH="1">
            <a:off x="3070544" y="2754021"/>
            <a:ext cx="298141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Conector reto 151"/>
          <p:cNvCxnSpPr/>
          <p:nvPr/>
        </p:nvCxnSpPr>
        <p:spPr>
          <a:xfrm>
            <a:off x="3374443" y="2674097"/>
            <a:ext cx="0" cy="7992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Conector reto 152"/>
          <p:cNvCxnSpPr/>
          <p:nvPr/>
        </p:nvCxnSpPr>
        <p:spPr>
          <a:xfrm flipH="1">
            <a:off x="3326588" y="2674097"/>
            <a:ext cx="9571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Conector reto 155"/>
          <p:cNvCxnSpPr/>
          <p:nvPr/>
        </p:nvCxnSpPr>
        <p:spPr>
          <a:xfrm flipH="1">
            <a:off x="4580365" y="2763534"/>
            <a:ext cx="115982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Conector reto 156"/>
          <p:cNvCxnSpPr/>
          <p:nvPr/>
        </p:nvCxnSpPr>
        <p:spPr>
          <a:xfrm>
            <a:off x="4639470" y="2768500"/>
            <a:ext cx="0" cy="7992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Conector reto 157"/>
          <p:cNvCxnSpPr/>
          <p:nvPr/>
        </p:nvCxnSpPr>
        <p:spPr>
          <a:xfrm flipH="1">
            <a:off x="4640987" y="2842181"/>
            <a:ext cx="110621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Fluxograma: Conector 159"/>
          <p:cNvSpPr/>
          <p:nvPr/>
        </p:nvSpPr>
        <p:spPr>
          <a:xfrm>
            <a:off x="1864737" y="3078334"/>
            <a:ext cx="45085" cy="45085"/>
          </a:xfrm>
          <a:prstGeom prst="flowChartConnector">
            <a:avLst/>
          </a:prstGeom>
          <a:solidFill>
            <a:srgbClr val="92D05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pt-BR"/>
          </a:p>
        </p:txBody>
      </p:sp>
      <p:cxnSp>
        <p:nvCxnSpPr>
          <p:cNvPr id="162" name="Conector reto 161"/>
          <p:cNvCxnSpPr/>
          <p:nvPr/>
        </p:nvCxnSpPr>
        <p:spPr>
          <a:xfrm flipH="1">
            <a:off x="1909822" y="3095260"/>
            <a:ext cx="1145144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Conector reto 162"/>
          <p:cNvCxnSpPr/>
          <p:nvPr/>
        </p:nvCxnSpPr>
        <p:spPr>
          <a:xfrm flipH="1">
            <a:off x="3054967" y="3095260"/>
            <a:ext cx="319476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Conector reto 167"/>
          <p:cNvCxnSpPr/>
          <p:nvPr/>
        </p:nvCxnSpPr>
        <p:spPr>
          <a:xfrm flipH="1">
            <a:off x="3324830" y="3006279"/>
            <a:ext cx="9746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Conector reto 169"/>
          <p:cNvCxnSpPr/>
          <p:nvPr/>
        </p:nvCxnSpPr>
        <p:spPr>
          <a:xfrm flipH="1">
            <a:off x="3373564" y="3006279"/>
            <a:ext cx="879" cy="9459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Conector reto 170"/>
          <p:cNvCxnSpPr/>
          <p:nvPr/>
        </p:nvCxnSpPr>
        <p:spPr>
          <a:xfrm flipH="1">
            <a:off x="3145405" y="3098494"/>
            <a:ext cx="879" cy="9459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Conector reto 171"/>
          <p:cNvCxnSpPr/>
          <p:nvPr/>
        </p:nvCxnSpPr>
        <p:spPr>
          <a:xfrm flipH="1">
            <a:off x="3054967" y="3191012"/>
            <a:ext cx="9746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Conector reto 173"/>
          <p:cNvCxnSpPr/>
          <p:nvPr/>
        </p:nvCxnSpPr>
        <p:spPr>
          <a:xfrm flipH="1">
            <a:off x="3678081" y="3870579"/>
            <a:ext cx="9746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Conector reto 174"/>
          <p:cNvCxnSpPr/>
          <p:nvPr/>
        </p:nvCxnSpPr>
        <p:spPr>
          <a:xfrm flipV="1">
            <a:off x="3726815" y="3873286"/>
            <a:ext cx="0" cy="9616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Conector reto 176"/>
          <p:cNvCxnSpPr/>
          <p:nvPr/>
        </p:nvCxnSpPr>
        <p:spPr>
          <a:xfrm flipH="1" flipV="1">
            <a:off x="3726815" y="3969447"/>
            <a:ext cx="28568" cy="11099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Conector reto 179"/>
          <p:cNvCxnSpPr/>
          <p:nvPr/>
        </p:nvCxnSpPr>
        <p:spPr>
          <a:xfrm flipH="1">
            <a:off x="4176329" y="3876605"/>
            <a:ext cx="9746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Conector reto 182"/>
          <p:cNvCxnSpPr/>
          <p:nvPr/>
        </p:nvCxnSpPr>
        <p:spPr>
          <a:xfrm flipV="1">
            <a:off x="4225063" y="3876606"/>
            <a:ext cx="0" cy="9284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Conector reto 184"/>
          <p:cNvCxnSpPr/>
          <p:nvPr/>
        </p:nvCxnSpPr>
        <p:spPr>
          <a:xfrm flipH="1" flipV="1">
            <a:off x="4225063" y="3969447"/>
            <a:ext cx="48734" cy="11099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Conector reto 186"/>
          <p:cNvCxnSpPr/>
          <p:nvPr/>
        </p:nvCxnSpPr>
        <p:spPr>
          <a:xfrm flipV="1">
            <a:off x="4723666" y="3874945"/>
            <a:ext cx="0" cy="9284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Conector reto 188"/>
          <p:cNvCxnSpPr/>
          <p:nvPr/>
        </p:nvCxnSpPr>
        <p:spPr>
          <a:xfrm>
            <a:off x="4669305" y="3867530"/>
            <a:ext cx="10052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Conector reto 192"/>
          <p:cNvCxnSpPr/>
          <p:nvPr/>
        </p:nvCxnSpPr>
        <p:spPr>
          <a:xfrm flipH="1" flipV="1">
            <a:off x="4717955" y="3954349"/>
            <a:ext cx="33653" cy="12609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Conector reto 194"/>
          <p:cNvCxnSpPr/>
          <p:nvPr/>
        </p:nvCxnSpPr>
        <p:spPr>
          <a:xfrm flipV="1">
            <a:off x="5320934" y="3874945"/>
            <a:ext cx="0" cy="9284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Conector reto 201"/>
          <p:cNvCxnSpPr/>
          <p:nvPr/>
        </p:nvCxnSpPr>
        <p:spPr>
          <a:xfrm>
            <a:off x="5272005" y="3867529"/>
            <a:ext cx="10052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Conector reto 203"/>
          <p:cNvCxnSpPr/>
          <p:nvPr/>
        </p:nvCxnSpPr>
        <p:spPr>
          <a:xfrm>
            <a:off x="5771259" y="3867529"/>
            <a:ext cx="10052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Conector reto 205"/>
          <p:cNvCxnSpPr/>
          <p:nvPr/>
        </p:nvCxnSpPr>
        <p:spPr>
          <a:xfrm>
            <a:off x="6269556" y="3874945"/>
            <a:ext cx="10052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Conector reto 207"/>
          <p:cNvCxnSpPr/>
          <p:nvPr/>
        </p:nvCxnSpPr>
        <p:spPr>
          <a:xfrm flipV="1">
            <a:off x="5821671" y="3870910"/>
            <a:ext cx="0" cy="9284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Conector reto 209"/>
          <p:cNvCxnSpPr/>
          <p:nvPr/>
        </p:nvCxnSpPr>
        <p:spPr>
          <a:xfrm flipV="1">
            <a:off x="6316142" y="3880639"/>
            <a:ext cx="0" cy="9284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Conector reto 210"/>
          <p:cNvCxnSpPr/>
          <p:nvPr/>
        </p:nvCxnSpPr>
        <p:spPr>
          <a:xfrm flipH="1" flipV="1">
            <a:off x="5322961" y="3960607"/>
            <a:ext cx="49572" cy="11983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Conector reto 211"/>
          <p:cNvCxnSpPr/>
          <p:nvPr/>
        </p:nvCxnSpPr>
        <p:spPr>
          <a:xfrm flipH="1" flipV="1">
            <a:off x="5824858" y="3954349"/>
            <a:ext cx="46929" cy="12609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Conector reto 213"/>
          <p:cNvCxnSpPr/>
          <p:nvPr/>
        </p:nvCxnSpPr>
        <p:spPr>
          <a:xfrm flipH="1" flipV="1">
            <a:off x="6314872" y="3957478"/>
            <a:ext cx="39370" cy="12296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Conector reto 215"/>
          <p:cNvCxnSpPr/>
          <p:nvPr/>
        </p:nvCxnSpPr>
        <p:spPr>
          <a:xfrm>
            <a:off x="6913512" y="3862101"/>
            <a:ext cx="10052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Conector reto 220"/>
          <p:cNvCxnSpPr/>
          <p:nvPr/>
        </p:nvCxnSpPr>
        <p:spPr>
          <a:xfrm>
            <a:off x="7521350" y="3868434"/>
            <a:ext cx="10052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Conector reto 222"/>
          <p:cNvCxnSpPr/>
          <p:nvPr/>
        </p:nvCxnSpPr>
        <p:spPr>
          <a:xfrm>
            <a:off x="7942096" y="3867286"/>
            <a:ext cx="10052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Conector reto 266"/>
          <p:cNvCxnSpPr/>
          <p:nvPr/>
        </p:nvCxnSpPr>
        <p:spPr>
          <a:xfrm>
            <a:off x="8351182" y="3862101"/>
            <a:ext cx="10052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Conector reto 267"/>
          <p:cNvCxnSpPr/>
          <p:nvPr/>
        </p:nvCxnSpPr>
        <p:spPr>
          <a:xfrm>
            <a:off x="8771606" y="3867043"/>
            <a:ext cx="10052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Conector reto 268"/>
          <p:cNvCxnSpPr/>
          <p:nvPr/>
        </p:nvCxnSpPr>
        <p:spPr>
          <a:xfrm flipV="1">
            <a:off x="6963776" y="3864637"/>
            <a:ext cx="0" cy="9284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Conector reto 269"/>
          <p:cNvCxnSpPr/>
          <p:nvPr/>
        </p:nvCxnSpPr>
        <p:spPr>
          <a:xfrm flipV="1">
            <a:off x="7570644" y="3876606"/>
            <a:ext cx="0" cy="9284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Conector reto 270"/>
          <p:cNvCxnSpPr/>
          <p:nvPr/>
        </p:nvCxnSpPr>
        <p:spPr>
          <a:xfrm flipV="1">
            <a:off x="7992360" y="3876606"/>
            <a:ext cx="0" cy="9284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Conector reto 271"/>
          <p:cNvCxnSpPr/>
          <p:nvPr/>
        </p:nvCxnSpPr>
        <p:spPr>
          <a:xfrm flipV="1">
            <a:off x="8401446" y="3863652"/>
            <a:ext cx="0" cy="9284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Conector reto 272"/>
          <p:cNvCxnSpPr/>
          <p:nvPr/>
        </p:nvCxnSpPr>
        <p:spPr>
          <a:xfrm flipV="1">
            <a:off x="8826185" y="3877012"/>
            <a:ext cx="0" cy="9284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Conector reto 273"/>
          <p:cNvCxnSpPr/>
          <p:nvPr/>
        </p:nvCxnSpPr>
        <p:spPr>
          <a:xfrm flipH="1" flipV="1">
            <a:off x="6963776" y="3954349"/>
            <a:ext cx="39370" cy="12296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Conector reto 274"/>
          <p:cNvCxnSpPr/>
          <p:nvPr/>
        </p:nvCxnSpPr>
        <p:spPr>
          <a:xfrm flipH="1" flipV="1">
            <a:off x="7571717" y="3960607"/>
            <a:ext cx="39370" cy="12296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Conector reto 275"/>
          <p:cNvCxnSpPr/>
          <p:nvPr/>
        </p:nvCxnSpPr>
        <p:spPr>
          <a:xfrm flipH="1" flipV="1">
            <a:off x="7992360" y="3956493"/>
            <a:ext cx="39370" cy="12296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Conector reto 276"/>
          <p:cNvCxnSpPr/>
          <p:nvPr/>
        </p:nvCxnSpPr>
        <p:spPr>
          <a:xfrm flipH="1" flipV="1">
            <a:off x="8405443" y="3954349"/>
            <a:ext cx="46267" cy="12296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9" name="Conector reto 278"/>
          <p:cNvCxnSpPr/>
          <p:nvPr/>
        </p:nvCxnSpPr>
        <p:spPr>
          <a:xfrm flipH="1" flipV="1">
            <a:off x="8832867" y="3967786"/>
            <a:ext cx="39370" cy="11578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Conector reto 189"/>
          <p:cNvCxnSpPr/>
          <p:nvPr/>
        </p:nvCxnSpPr>
        <p:spPr>
          <a:xfrm flipV="1">
            <a:off x="2685582" y="500076"/>
            <a:ext cx="0" cy="11262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Conector reto 191"/>
          <p:cNvCxnSpPr/>
          <p:nvPr/>
        </p:nvCxnSpPr>
        <p:spPr>
          <a:xfrm>
            <a:off x="2685582" y="500076"/>
            <a:ext cx="238593" cy="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Conector reto 193"/>
          <p:cNvCxnSpPr/>
          <p:nvPr/>
        </p:nvCxnSpPr>
        <p:spPr>
          <a:xfrm flipV="1">
            <a:off x="2924175" y="435721"/>
            <a:ext cx="135076" cy="6846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aio 1"/>
          <p:cNvSpPr/>
          <p:nvPr/>
        </p:nvSpPr>
        <p:spPr>
          <a:xfrm>
            <a:off x="2991713" y="408105"/>
            <a:ext cx="111987" cy="169252"/>
          </a:xfrm>
          <a:prstGeom prst="lightningBol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96" name="Conector reto 195"/>
          <p:cNvCxnSpPr/>
          <p:nvPr/>
        </p:nvCxnSpPr>
        <p:spPr>
          <a:xfrm flipV="1">
            <a:off x="3070544" y="502982"/>
            <a:ext cx="219613" cy="120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Conector reto 199"/>
          <p:cNvCxnSpPr/>
          <p:nvPr/>
        </p:nvCxnSpPr>
        <p:spPr>
          <a:xfrm>
            <a:off x="3124553" y="512698"/>
            <a:ext cx="0" cy="22613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Conector reto 212"/>
          <p:cNvCxnSpPr/>
          <p:nvPr/>
        </p:nvCxnSpPr>
        <p:spPr>
          <a:xfrm>
            <a:off x="3103701" y="862715"/>
            <a:ext cx="0" cy="54701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Conector reto 230"/>
          <p:cNvCxnSpPr/>
          <p:nvPr/>
        </p:nvCxnSpPr>
        <p:spPr>
          <a:xfrm>
            <a:off x="5478620" y="853113"/>
            <a:ext cx="0" cy="29330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Conector reto 231"/>
          <p:cNvCxnSpPr/>
          <p:nvPr/>
        </p:nvCxnSpPr>
        <p:spPr>
          <a:xfrm>
            <a:off x="3103700" y="1140711"/>
            <a:ext cx="2381796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7" name="Fluxograma: Conector 236"/>
          <p:cNvSpPr/>
          <p:nvPr/>
        </p:nvSpPr>
        <p:spPr>
          <a:xfrm>
            <a:off x="3077149" y="1118168"/>
            <a:ext cx="45085" cy="45085"/>
          </a:xfrm>
          <a:prstGeom prst="flowChartConnector">
            <a:avLst/>
          </a:prstGeom>
          <a:solidFill>
            <a:srgbClr val="92D05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pt-BR"/>
          </a:p>
        </p:txBody>
      </p:sp>
      <p:cxnSp>
        <p:nvCxnSpPr>
          <p:cNvPr id="242" name="Conector reto 241"/>
          <p:cNvCxnSpPr/>
          <p:nvPr/>
        </p:nvCxnSpPr>
        <p:spPr>
          <a:xfrm>
            <a:off x="3096824" y="1409732"/>
            <a:ext cx="271861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5" name="Fluxograma: Conector 244"/>
          <p:cNvSpPr/>
          <p:nvPr/>
        </p:nvSpPr>
        <p:spPr>
          <a:xfrm>
            <a:off x="3079468" y="1387189"/>
            <a:ext cx="45085" cy="45085"/>
          </a:xfrm>
          <a:prstGeom prst="flowChartConnector">
            <a:avLst/>
          </a:prstGeom>
          <a:solidFill>
            <a:srgbClr val="92D05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pt-BR"/>
          </a:p>
        </p:txBody>
      </p:sp>
      <p:cxnSp>
        <p:nvCxnSpPr>
          <p:cNvPr id="246" name="Conector reto 245"/>
          <p:cNvCxnSpPr/>
          <p:nvPr/>
        </p:nvCxnSpPr>
        <p:spPr>
          <a:xfrm>
            <a:off x="2256948" y="1411002"/>
            <a:ext cx="822520" cy="127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Conector reto 250"/>
          <p:cNvCxnSpPr/>
          <p:nvPr/>
        </p:nvCxnSpPr>
        <p:spPr>
          <a:xfrm>
            <a:off x="2256948" y="1412273"/>
            <a:ext cx="0" cy="142284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Conector reto 255"/>
          <p:cNvCxnSpPr/>
          <p:nvPr/>
        </p:nvCxnSpPr>
        <p:spPr>
          <a:xfrm>
            <a:off x="2256948" y="2835122"/>
            <a:ext cx="819791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Conector reto 256"/>
          <p:cNvCxnSpPr/>
          <p:nvPr/>
        </p:nvCxnSpPr>
        <p:spPr>
          <a:xfrm flipV="1">
            <a:off x="3076739" y="2835122"/>
            <a:ext cx="791433" cy="331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Conector reto 257"/>
          <p:cNvCxnSpPr/>
          <p:nvPr/>
        </p:nvCxnSpPr>
        <p:spPr>
          <a:xfrm>
            <a:off x="3824985" y="2754021"/>
            <a:ext cx="97993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Conector reto 259"/>
          <p:cNvCxnSpPr/>
          <p:nvPr/>
        </p:nvCxnSpPr>
        <p:spPr>
          <a:xfrm flipV="1">
            <a:off x="3873982" y="2754021"/>
            <a:ext cx="0" cy="9440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Conector reto 261"/>
          <p:cNvCxnSpPr/>
          <p:nvPr/>
        </p:nvCxnSpPr>
        <p:spPr>
          <a:xfrm flipV="1">
            <a:off x="3557392" y="2836778"/>
            <a:ext cx="0" cy="12369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Conector reto 264"/>
          <p:cNvCxnSpPr/>
          <p:nvPr/>
        </p:nvCxnSpPr>
        <p:spPr>
          <a:xfrm flipV="1">
            <a:off x="4141917" y="2835122"/>
            <a:ext cx="0" cy="12369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Conector reto 277"/>
          <p:cNvCxnSpPr/>
          <p:nvPr/>
        </p:nvCxnSpPr>
        <p:spPr>
          <a:xfrm flipV="1">
            <a:off x="3557392" y="2957159"/>
            <a:ext cx="592849" cy="331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Conector reto 282"/>
          <p:cNvCxnSpPr/>
          <p:nvPr/>
        </p:nvCxnSpPr>
        <p:spPr>
          <a:xfrm>
            <a:off x="2129066" y="1218455"/>
            <a:ext cx="0" cy="315139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Conector reto 284"/>
          <p:cNvCxnSpPr/>
          <p:nvPr/>
        </p:nvCxnSpPr>
        <p:spPr>
          <a:xfrm>
            <a:off x="5608395" y="830057"/>
            <a:ext cx="0" cy="38839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Conector reto 286"/>
          <p:cNvCxnSpPr/>
          <p:nvPr/>
        </p:nvCxnSpPr>
        <p:spPr>
          <a:xfrm flipH="1">
            <a:off x="2129066" y="1218455"/>
            <a:ext cx="3479329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8" name="Fluxograma: Conector 287"/>
          <p:cNvSpPr/>
          <p:nvPr/>
        </p:nvSpPr>
        <p:spPr>
          <a:xfrm flipH="1">
            <a:off x="2106523" y="2225357"/>
            <a:ext cx="45085" cy="45085"/>
          </a:xfrm>
          <a:prstGeom prst="flowChartConnector">
            <a:avLst/>
          </a:prstGeom>
          <a:solidFill>
            <a:srgbClr val="92D05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pt-BR"/>
          </a:p>
        </p:txBody>
      </p:sp>
      <p:cxnSp>
        <p:nvCxnSpPr>
          <p:cNvPr id="289" name="Conector reto 288"/>
          <p:cNvCxnSpPr/>
          <p:nvPr/>
        </p:nvCxnSpPr>
        <p:spPr>
          <a:xfrm>
            <a:off x="4320994" y="2247900"/>
            <a:ext cx="0" cy="71256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0" name="Conector reto 289"/>
          <p:cNvCxnSpPr/>
          <p:nvPr/>
        </p:nvCxnSpPr>
        <p:spPr>
          <a:xfrm flipH="1">
            <a:off x="2154953" y="2247900"/>
            <a:ext cx="2166042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1" name="Conector reto 290"/>
          <p:cNvCxnSpPr/>
          <p:nvPr/>
        </p:nvCxnSpPr>
        <p:spPr>
          <a:xfrm flipH="1">
            <a:off x="4225063" y="2960722"/>
            <a:ext cx="95932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2" name="Conector reto 291"/>
          <p:cNvCxnSpPr/>
          <p:nvPr/>
        </p:nvCxnSpPr>
        <p:spPr>
          <a:xfrm>
            <a:off x="4221511" y="2835122"/>
            <a:ext cx="270" cy="12560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Conector reto 299"/>
          <p:cNvCxnSpPr/>
          <p:nvPr/>
        </p:nvCxnSpPr>
        <p:spPr>
          <a:xfrm>
            <a:off x="3368685" y="1412273"/>
            <a:ext cx="271861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5" name="Raio 304"/>
          <p:cNvSpPr/>
          <p:nvPr/>
        </p:nvSpPr>
        <p:spPr>
          <a:xfrm>
            <a:off x="3612664" y="1347648"/>
            <a:ext cx="139869" cy="169252"/>
          </a:xfrm>
          <a:prstGeom prst="lightningBol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306" name="Conector reto 305"/>
          <p:cNvCxnSpPr/>
          <p:nvPr/>
        </p:nvCxnSpPr>
        <p:spPr>
          <a:xfrm flipV="1">
            <a:off x="3741099" y="1411002"/>
            <a:ext cx="531930" cy="142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" name="Conector reto 307"/>
          <p:cNvCxnSpPr/>
          <p:nvPr/>
        </p:nvCxnSpPr>
        <p:spPr>
          <a:xfrm>
            <a:off x="4271698" y="1409731"/>
            <a:ext cx="0" cy="7683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Conector reto 312"/>
          <p:cNvCxnSpPr/>
          <p:nvPr/>
        </p:nvCxnSpPr>
        <p:spPr>
          <a:xfrm flipV="1">
            <a:off x="4273029" y="1516900"/>
            <a:ext cx="1839336" cy="142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5" name="Conector reto 314"/>
          <p:cNvCxnSpPr/>
          <p:nvPr/>
        </p:nvCxnSpPr>
        <p:spPr>
          <a:xfrm flipV="1">
            <a:off x="6112365" y="886784"/>
            <a:ext cx="0" cy="63011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5" name="Fluxograma: Conector 224"/>
          <p:cNvSpPr/>
          <p:nvPr/>
        </p:nvSpPr>
        <p:spPr>
          <a:xfrm flipV="1">
            <a:off x="4379214" y="2300241"/>
            <a:ext cx="45085" cy="45085"/>
          </a:xfrm>
          <a:prstGeom prst="flowChartConnector">
            <a:avLst/>
          </a:prstGeom>
          <a:solidFill>
            <a:srgbClr val="92D05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pt-BR"/>
          </a:p>
        </p:txBody>
      </p:sp>
      <p:cxnSp>
        <p:nvCxnSpPr>
          <p:cNvPr id="226" name="Conector reto 225"/>
          <p:cNvCxnSpPr/>
          <p:nvPr/>
        </p:nvCxnSpPr>
        <p:spPr>
          <a:xfrm flipH="1" flipV="1">
            <a:off x="4417060" y="2322784"/>
            <a:ext cx="818675" cy="1316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Conector reto 226"/>
          <p:cNvCxnSpPr/>
          <p:nvPr/>
        </p:nvCxnSpPr>
        <p:spPr>
          <a:xfrm flipH="1">
            <a:off x="5233195" y="471269"/>
            <a:ext cx="2540" cy="1852831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Conector reto 228"/>
          <p:cNvCxnSpPr/>
          <p:nvPr/>
        </p:nvCxnSpPr>
        <p:spPr>
          <a:xfrm flipH="1" flipV="1">
            <a:off x="5235735" y="469952"/>
            <a:ext cx="475782" cy="1317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Conector reto 233"/>
          <p:cNvCxnSpPr/>
          <p:nvPr/>
        </p:nvCxnSpPr>
        <p:spPr>
          <a:xfrm>
            <a:off x="5711516" y="471269"/>
            <a:ext cx="0" cy="252631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Conector reto 234"/>
          <p:cNvCxnSpPr/>
          <p:nvPr/>
        </p:nvCxnSpPr>
        <p:spPr>
          <a:xfrm flipV="1">
            <a:off x="3509257" y="3815237"/>
            <a:ext cx="0" cy="21044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1" name="Conector reto 240"/>
          <p:cNvCxnSpPr/>
          <p:nvPr/>
        </p:nvCxnSpPr>
        <p:spPr>
          <a:xfrm flipV="1">
            <a:off x="4021713" y="3812109"/>
            <a:ext cx="0" cy="21044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Conector reto 242"/>
          <p:cNvCxnSpPr/>
          <p:nvPr/>
        </p:nvCxnSpPr>
        <p:spPr>
          <a:xfrm flipV="1">
            <a:off x="4501599" y="3816144"/>
            <a:ext cx="0" cy="21044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Conector reto 243"/>
          <p:cNvCxnSpPr/>
          <p:nvPr/>
        </p:nvCxnSpPr>
        <p:spPr>
          <a:xfrm flipH="1">
            <a:off x="3455654" y="3813302"/>
            <a:ext cx="112236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Conector reto 263"/>
          <p:cNvCxnSpPr/>
          <p:nvPr/>
        </p:nvCxnSpPr>
        <p:spPr>
          <a:xfrm flipH="1">
            <a:off x="3965595" y="3812109"/>
            <a:ext cx="112236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Conector reto 265"/>
          <p:cNvCxnSpPr/>
          <p:nvPr/>
        </p:nvCxnSpPr>
        <p:spPr>
          <a:xfrm flipH="1">
            <a:off x="4445481" y="3808629"/>
            <a:ext cx="112236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0" name="Conector reto 279"/>
          <p:cNvCxnSpPr/>
          <p:nvPr/>
        </p:nvCxnSpPr>
        <p:spPr>
          <a:xfrm flipV="1">
            <a:off x="5123373" y="3818656"/>
            <a:ext cx="0" cy="21044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Conector reto 283"/>
          <p:cNvCxnSpPr/>
          <p:nvPr/>
        </p:nvCxnSpPr>
        <p:spPr>
          <a:xfrm flipV="1">
            <a:off x="5611780" y="3818656"/>
            <a:ext cx="0" cy="21044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6" name="Conector reto 285"/>
          <p:cNvCxnSpPr/>
          <p:nvPr/>
        </p:nvCxnSpPr>
        <p:spPr>
          <a:xfrm flipV="1">
            <a:off x="6112365" y="3818656"/>
            <a:ext cx="0" cy="21044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3" name="Conector reto 292"/>
          <p:cNvCxnSpPr/>
          <p:nvPr/>
        </p:nvCxnSpPr>
        <p:spPr>
          <a:xfrm flipH="1">
            <a:off x="3501373" y="3882026"/>
            <a:ext cx="5611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Conector reto 293"/>
          <p:cNvCxnSpPr/>
          <p:nvPr/>
        </p:nvCxnSpPr>
        <p:spPr>
          <a:xfrm flipH="1">
            <a:off x="5066503" y="3820043"/>
            <a:ext cx="112236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Conector reto 294"/>
          <p:cNvCxnSpPr/>
          <p:nvPr/>
        </p:nvCxnSpPr>
        <p:spPr>
          <a:xfrm flipH="1">
            <a:off x="5118098" y="3880639"/>
            <a:ext cx="54147" cy="138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6" name="Conector reto 295"/>
          <p:cNvCxnSpPr/>
          <p:nvPr/>
        </p:nvCxnSpPr>
        <p:spPr>
          <a:xfrm flipH="1">
            <a:off x="5556484" y="3812109"/>
            <a:ext cx="112236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7" name="Conector reto 296"/>
          <p:cNvCxnSpPr/>
          <p:nvPr/>
        </p:nvCxnSpPr>
        <p:spPr>
          <a:xfrm flipH="1">
            <a:off x="6063770" y="3808629"/>
            <a:ext cx="112236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Conector reto 297"/>
          <p:cNvCxnSpPr/>
          <p:nvPr/>
        </p:nvCxnSpPr>
        <p:spPr>
          <a:xfrm flipV="1">
            <a:off x="6759001" y="3870910"/>
            <a:ext cx="0" cy="15818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1" name="Conector reto 300"/>
          <p:cNvCxnSpPr/>
          <p:nvPr/>
        </p:nvCxnSpPr>
        <p:spPr>
          <a:xfrm flipH="1">
            <a:off x="6706773" y="3866024"/>
            <a:ext cx="112236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2" name="Conector reto 301"/>
          <p:cNvCxnSpPr/>
          <p:nvPr/>
        </p:nvCxnSpPr>
        <p:spPr>
          <a:xfrm flipH="1">
            <a:off x="6746634" y="3917330"/>
            <a:ext cx="60503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3" name="Conector reto 302"/>
          <p:cNvCxnSpPr/>
          <p:nvPr/>
        </p:nvCxnSpPr>
        <p:spPr>
          <a:xfrm flipH="1" flipV="1">
            <a:off x="3324749" y="3805836"/>
            <a:ext cx="1839" cy="18618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4" name="Conector reto 303"/>
          <p:cNvCxnSpPr/>
          <p:nvPr/>
        </p:nvCxnSpPr>
        <p:spPr>
          <a:xfrm flipV="1">
            <a:off x="4936024" y="3802569"/>
            <a:ext cx="0" cy="18945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7" name="Conector reto 306"/>
          <p:cNvCxnSpPr/>
          <p:nvPr/>
        </p:nvCxnSpPr>
        <p:spPr>
          <a:xfrm flipV="1">
            <a:off x="6528984" y="3806353"/>
            <a:ext cx="0" cy="18566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" name="Conector reto 308"/>
          <p:cNvCxnSpPr/>
          <p:nvPr/>
        </p:nvCxnSpPr>
        <p:spPr>
          <a:xfrm flipH="1">
            <a:off x="3270470" y="3989806"/>
            <a:ext cx="112236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0" name="Conector reto 309"/>
          <p:cNvCxnSpPr/>
          <p:nvPr/>
        </p:nvCxnSpPr>
        <p:spPr>
          <a:xfrm flipH="1">
            <a:off x="4879906" y="3995236"/>
            <a:ext cx="112236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1" name="Conector reto 310"/>
          <p:cNvCxnSpPr/>
          <p:nvPr/>
        </p:nvCxnSpPr>
        <p:spPr>
          <a:xfrm flipH="1">
            <a:off x="6482829" y="3989806"/>
            <a:ext cx="112236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4" name="Group 37"/>
          <p:cNvGrpSpPr>
            <a:grpSpLocks/>
          </p:cNvGrpSpPr>
          <p:nvPr/>
        </p:nvGrpSpPr>
        <p:grpSpPr bwMode="auto">
          <a:xfrm>
            <a:off x="1956066" y="4297326"/>
            <a:ext cx="335382" cy="318237"/>
            <a:chOff x="1367" y="825"/>
            <a:chExt cx="731" cy="688"/>
          </a:xfrm>
        </p:grpSpPr>
        <p:sp>
          <p:nvSpPr>
            <p:cNvPr id="316" name="Oval 38"/>
            <p:cNvSpPr>
              <a:spLocks noChangeArrowheads="1"/>
            </p:cNvSpPr>
            <p:nvPr/>
          </p:nvSpPr>
          <p:spPr bwMode="auto">
            <a:xfrm>
              <a:off x="1367" y="825"/>
              <a:ext cx="688" cy="688"/>
            </a:xfrm>
            <a:prstGeom prst="ellipse">
              <a:avLst/>
            </a:prstGeom>
            <a:noFill/>
            <a:ln w="3175">
              <a:solidFill>
                <a:srgbClr val="FF0000"/>
              </a:solidFill>
              <a:round/>
              <a:headEnd/>
              <a:tailEnd type="none" w="sm" len="lg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pt-BR" altLang="pt-BR" sz="2400">
                <a:latin typeface="Times New Roman" pitchFamily="18" charset="0"/>
              </a:endParaRPr>
            </a:p>
          </p:txBody>
        </p:sp>
        <p:sp>
          <p:nvSpPr>
            <p:cNvPr id="317" name="Oval 39"/>
            <p:cNvSpPr>
              <a:spLocks noChangeArrowheads="1"/>
            </p:cNvSpPr>
            <p:nvPr/>
          </p:nvSpPr>
          <p:spPr bwMode="auto">
            <a:xfrm>
              <a:off x="2012" y="1109"/>
              <a:ext cx="86" cy="94"/>
            </a:xfrm>
            <a:prstGeom prst="ellipse">
              <a:avLst/>
            </a:prstGeom>
            <a:solidFill>
              <a:srgbClr val="FF0000"/>
            </a:solidFill>
            <a:ln w="3175">
              <a:solidFill>
                <a:srgbClr val="FF0000"/>
              </a:solidFill>
              <a:round/>
              <a:headEnd/>
              <a:tailEnd type="none" w="sm" len="lg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pt-BR" altLang="pt-BR" sz="2400">
                <a:latin typeface="Times New Roman" pitchFamily="18" charset="0"/>
              </a:endParaRPr>
            </a:p>
          </p:txBody>
        </p:sp>
        <p:sp>
          <p:nvSpPr>
            <p:cNvPr id="318" name="Oval 40"/>
            <p:cNvSpPr>
              <a:spLocks noChangeArrowheads="1"/>
            </p:cNvSpPr>
            <p:nvPr/>
          </p:nvSpPr>
          <p:spPr bwMode="auto">
            <a:xfrm>
              <a:off x="1463" y="853"/>
              <a:ext cx="86" cy="94"/>
            </a:xfrm>
            <a:prstGeom prst="ellipse">
              <a:avLst/>
            </a:prstGeom>
            <a:solidFill>
              <a:srgbClr val="FF0000"/>
            </a:solidFill>
            <a:ln w="3175">
              <a:solidFill>
                <a:srgbClr val="FF0000"/>
              </a:solidFill>
              <a:round/>
              <a:headEnd/>
              <a:tailEnd type="none" w="sm" len="lg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pt-BR" altLang="pt-BR" sz="2400">
                <a:latin typeface="Times New Roman" pitchFamily="18" charset="0"/>
              </a:endParaRPr>
            </a:p>
          </p:txBody>
        </p:sp>
        <p:sp>
          <p:nvSpPr>
            <p:cNvPr id="319" name="Oval 41"/>
            <p:cNvSpPr>
              <a:spLocks noChangeArrowheads="1"/>
            </p:cNvSpPr>
            <p:nvPr/>
          </p:nvSpPr>
          <p:spPr bwMode="auto">
            <a:xfrm>
              <a:off x="1508" y="1405"/>
              <a:ext cx="86" cy="94"/>
            </a:xfrm>
            <a:prstGeom prst="ellipse">
              <a:avLst/>
            </a:prstGeom>
            <a:solidFill>
              <a:srgbClr val="FF0000"/>
            </a:solidFill>
            <a:ln w="3175">
              <a:solidFill>
                <a:srgbClr val="FF0000"/>
              </a:solidFill>
              <a:round/>
              <a:headEnd/>
              <a:tailEnd type="none" w="sm" len="lg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pt-BR" altLang="pt-BR" sz="2400">
                <a:latin typeface="Times New Roman" pitchFamily="18" charset="0"/>
              </a:endParaRPr>
            </a:p>
          </p:txBody>
        </p:sp>
      </p:grpSp>
      <p:grpSp>
        <p:nvGrpSpPr>
          <p:cNvPr id="320" name="Group 47"/>
          <p:cNvGrpSpPr>
            <a:grpSpLocks/>
          </p:cNvGrpSpPr>
          <p:nvPr/>
        </p:nvGrpSpPr>
        <p:grpSpPr bwMode="auto">
          <a:xfrm rot="2596857">
            <a:off x="1924468" y="4280450"/>
            <a:ext cx="409193" cy="383441"/>
            <a:chOff x="1367" y="825"/>
            <a:chExt cx="731" cy="688"/>
          </a:xfrm>
        </p:grpSpPr>
        <p:sp>
          <p:nvSpPr>
            <p:cNvPr id="321" name="Oval 48"/>
            <p:cNvSpPr>
              <a:spLocks noChangeArrowheads="1"/>
            </p:cNvSpPr>
            <p:nvPr/>
          </p:nvSpPr>
          <p:spPr bwMode="auto">
            <a:xfrm>
              <a:off x="1367" y="825"/>
              <a:ext cx="688" cy="688"/>
            </a:xfrm>
            <a:prstGeom prst="ellipse">
              <a:avLst/>
            </a:prstGeom>
            <a:noFill/>
            <a:ln w="3175">
              <a:solidFill>
                <a:srgbClr val="FF0000"/>
              </a:solidFill>
              <a:round/>
              <a:headEnd/>
              <a:tailEnd type="none" w="sm" len="lg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pt-BR" altLang="pt-BR" sz="2400">
                <a:latin typeface="Times New Roman" pitchFamily="18" charset="0"/>
              </a:endParaRPr>
            </a:p>
          </p:txBody>
        </p:sp>
        <p:sp>
          <p:nvSpPr>
            <p:cNvPr id="322" name="Oval 49"/>
            <p:cNvSpPr>
              <a:spLocks noChangeArrowheads="1"/>
            </p:cNvSpPr>
            <p:nvPr/>
          </p:nvSpPr>
          <p:spPr bwMode="auto">
            <a:xfrm>
              <a:off x="2012" y="1109"/>
              <a:ext cx="86" cy="94"/>
            </a:xfrm>
            <a:prstGeom prst="ellipse">
              <a:avLst/>
            </a:prstGeom>
            <a:solidFill>
              <a:srgbClr val="FF0000"/>
            </a:solidFill>
            <a:ln w="3175">
              <a:solidFill>
                <a:srgbClr val="FF0000"/>
              </a:solidFill>
              <a:round/>
              <a:headEnd/>
              <a:tailEnd type="none" w="sm" len="lg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pt-BR" altLang="pt-BR" sz="2400">
                <a:latin typeface="Times New Roman" pitchFamily="18" charset="0"/>
              </a:endParaRPr>
            </a:p>
          </p:txBody>
        </p:sp>
        <p:sp>
          <p:nvSpPr>
            <p:cNvPr id="323" name="Oval 50"/>
            <p:cNvSpPr>
              <a:spLocks noChangeArrowheads="1"/>
            </p:cNvSpPr>
            <p:nvPr/>
          </p:nvSpPr>
          <p:spPr bwMode="auto">
            <a:xfrm>
              <a:off x="1463" y="853"/>
              <a:ext cx="86" cy="94"/>
            </a:xfrm>
            <a:prstGeom prst="ellipse">
              <a:avLst/>
            </a:prstGeom>
            <a:solidFill>
              <a:srgbClr val="FF0000"/>
            </a:solidFill>
            <a:ln w="3175">
              <a:solidFill>
                <a:srgbClr val="FF0000"/>
              </a:solidFill>
              <a:round/>
              <a:headEnd/>
              <a:tailEnd type="none" w="sm" len="lg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pt-BR" altLang="pt-BR" sz="2400">
                <a:latin typeface="Times New Roman" pitchFamily="18" charset="0"/>
              </a:endParaRPr>
            </a:p>
          </p:txBody>
        </p:sp>
        <p:sp>
          <p:nvSpPr>
            <p:cNvPr id="324" name="Oval 51"/>
            <p:cNvSpPr>
              <a:spLocks noChangeArrowheads="1"/>
            </p:cNvSpPr>
            <p:nvPr/>
          </p:nvSpPr>
          <p:spPr bwMode="auto">
            <a:xfrm>
              <a:off x="1508" y="1405"/>
              <a:ext cx="86" cy="94"/>
            </a:xfrm>
            <a:prstGeom prst="ellipse">
              <a:avLst/>
            </a:prstGeom>
            <a:solidFill>
              <a:srgbClr val="FF0000"/>
            </a:solidFill>
            <a:ln w="3175">
              <a:solidFill>
                <a:srgbClr val="FF0000"/>
              </a:solidFill>
              <a:round/>
              <a:headEnd/>
              <a:tailEnd type="none" w="sm" len="lg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pt-BR" altLang="pt-BR" sz="2400">
                <a:latin typeface="Times New Roman" pitchFamily="18" charset="0"/>
              </a:endParaRPr>
            </a:p>
          </p:txBody>
        </p:sp>
      </p:grpSp>
      <p:grpSp>
        <p:nvGrpSpPr>
          <p:cNvPr id="325" name="Group 42"/>
          <p:cNvGrpSpPr>
            <a:grpSpLocks/>
          </p:cNvGrpSpPr>
          <p:nvPr/>
        </p:nvGrpSpPr>
        <p:grpSpPr bwMode="auto">
          <a:xfrm rot="-2194215">
            <a:off x="1894909" y="4236876"/>
            <a:ext cx="468316" cy="439132"/>
            <a:chOff x="1367" y="825"/>
            <a:chExt cx="731" cy="688"/>
          </a:xfrm>
        </p:grpSpPr>
        <p:sp>
          <p:nvSpPr>
            <p:cNvPr id="326" name="Oval 43"/>
            <p:cNvSpPr>
              <a:spLocks noChangeArrowheads="1"/>
            </p:cNvSpPr>
            <p:nvPr/>
          </p:nvSpPr>
          <p:spPr bwMode="auto">
            <a:xfrm>
              <a:off x="1367" y="825"/>
              <a:ext cx="688" cy="688"/>
            </a:xfrm>
            <a:prstGeom prst="ellipse">
              <a:avLst/>
            </a:prstGeom>
            <a:noFill/>
            <a:ln w="3175">
              <a:solidFill>
                <a:srgbClr val="FF0000"/>
              </a:solidFill>
              <a:round/>
              <a:headEnd/>
              <a:tailEnd type="none" w="sm" len="lg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pt-BR" altLang="pt-BR" sz="2400">
                <a:latin typeface="Times New Roman" pitchFamily="18" charset="0"/>
              </a:endParaRPr>
            </a:p>
          </p:txBody>
        </p:sp>
        <p:sp>
          <p:nvSpPr>
            <p:cNvPr id="327" name="Oval 44"/>
            <p:cNvSpPr>
              <a:spLocks noChangeArrowheads="1"/>
            </p:cNvSpPr>
            <p:nvPr/>
          </p:nvSpPr>
          <p:spPr bwMode="auto">
            <a:xfrm>
              <a:off x="2012" y="1109"/>
              <a:ext cx="86" cy="94"/>
            </a:xfrm>
            <a:prstGeom prst="ellipse">
              <a:avLst/>
            </a:prstGeom>
            <a:solidFill>
              <a:srgbClr val="FF0000"/>
            </a:solidFill>
            <a:ln w="3175">
              <a:solidFill>
                <a:srgbClr val="FF0000"/>
              </a:solidFill>
              <a:round/>
              <a:headEnd/>
              <a:tailEnd type="none" w="sm" len="lg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pt-BR" altLang="pt-BR" sz="2400">
                <a:latin typeface="Times New Roman" pitchFamily="18" charset="0"/>
              </a:endParaRPr>
            </a:p>
          </p:txBody>
        </p:sp>
        <p:sp>
          <p:nvSpPr>
            <p:cNvPr id="328" name="Oval 45"/>
            <p:cNvSpPr>
              <a:spLocks noChangeArrowheads="1"/>
            </p:cNvSpPr>
            <p:nvPr/>
          </p:nvSpPr>
          <p:spPr bwMode="auto">
            <a:xfrm>
              <a:off x="1463" y="853"/>
              <a:ext cx="86" cy="94"/>
            </a:xfrm>
            <a:prstGeom prst="ellipse">
              <a:avLst/>
            </a:prstGeom>
            <a:solidFill>
              <a:srgbClr val="FF0000"/>
            </a:solidFill>
            <a:ln w="3175">
              <a:solidFill>
                <a:srgbClr val="FF0000"/>
              </a:solidFill>
              <a:round/>
              <a:headEnd/>
              <a:tailEnd type="none" w="sm" len="lg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pt-BR" altLang="pt-BR" sz="2400">
                <a:latin typeface="Times New Roman" pitchFamily="18" charset="0"/>
              </a:endParaRPr>
            </a:p>
          </p:txBody>
        </p:sp>
        <p:sp>
          <p:nvSpPr>
            <p:cNvPr id="329" name="Oval 46"/>
            <p:cNvSpPr>
              <a:spLocks noChangeArrowheads="1"/>
            </p:cNvSpPr>
            <p:nvPr/>
          </p:nvSpPr>
          <p:spPr bwMode="auto">
            <a:xfrm>
              <a:off x="1508" y="1405"/>
              <a:ext cx="86" cy="94"/>
            </a:xfrm>
            <a:prstGeom prst="ellipse">
              <a:avLst/>
            </a:prstGeom>
            <a:solidFill>
              <a:srgbClr val="FF0000"/>
            </a:solidFill>
            <a:ln w="3175">
              <a:solidFill>
                <a:srgbClr val="FF0000"/>
              </a:solidFill>
              <a:round/>
              <a:headEnd/>
              <a:tailEnd type="none" w="sm" len="lg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pt-BR" altLang="pt-BR" sz="2400">
                <a:latin typeface="Times New Roman" pitchFamily="18" charset="0"/>
              </a:endParaRPr>
            </a:p>
          </p:txBody>
        </p:sp>
      </p:grpSp>
      <p:cxnSp>
        <p:nvCxnSpPr>
          <p:cNvPr id="335" name="Conector reto 334"/>
          <p:cNvCxnSpPr/>
          <p:nvPr/>
        </p:nvCxnSpPr>
        <p:spPr>
          <a:xfrm>
            <a:off x="4156327" y="521270"/>
            <a:ext cx="1461776" cy="0"/>
          </a:xfrm>
          <a:prstGeom prst="line">
            <a:avLst/>
          </a:prstGeom>
          <a:ln w="190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6" name="Conector reto 335"/>
          <p:cNvCxnSpPr/>
          <p:nvPr/>
        </p:nvCxnSpPr>
        <p:spPr>
          <a:xfrm>
            <a:off x="4176329" y="577357"/>
            <a:ext cx="1309167" cy="0"/>
          </a:xfrm>
          <a:prstGeom prst="line">
            <a:avLst/>
          </a:prstGeom>
          <a:ln w="190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7" name="Conector reto 336"/>
          <p:cNvCxnSpPr/>
          <p:nvPr/>
        </p:nvCxnSpPr>
        <p:spPr>
          <a:xfrm>
            <a:off x="5478694" y="576124"/>
            <a:ext cx="6802" cy="162711"/>
          </a:xfrm>
          <a:prstGeom prst="line">
            <a:avLst/>
          </a:prstGeom>
          <a:ln w="190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8" name="Conector reto 337"/>
          <p:cNvCxnSpPr/>
          <p:nvPr/>
        </p:nvCxnSpPr>
        <p:spPr>
          <a:xfrm>
            <a:off x="5609201" y="521153"/>
            <a:ext cx="3401" cy="208715"/>
          </a:xfrm>
          <a:prstGeom prst="line">
            <a:avLst/>
          </a:prstGeom>
          <a:ln w="190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5" name="Conector reto 414"/>
          <p:cNvCxnSpPr/>
          <p:nvPr/>
        </p:nvCxnSpPr>
        <p:spPr>
          <a:xfrm>
            <a:off x="4819407" y="4830393"/>
            <a:ext cx="154175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7" name="Conector reto 416"/>
          <p:cNvCxnSpPr/>
          <p:nvPr/>
        </p:nvCxnSpPr>
        <p:spPr>
          <a:xfrm flipV="1">
            <a:off x="4896494" y="4825364"/>
            <a:ext cx="0" cy="14921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Retângulo 127"/>
          <p:cNvSpPr/>
          <p:nvPr/>
        </p:nvSpPr>
        <p:spPr>
          <a:xfrm>
            <a:off x="5500504" y="5418419"/>
            <a:ext cx="76905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800" b="1" cap="all" dirty="0" smtClean="0">
                <a:effectLst>
                  <a:reflection blurRad="12700" stA="28000" endPos="45000" dist="1003" dir="5400000" sy="-100000" algn="bl"/>
                </a:effectLst>
              </a:rPr>
              <a:t>Sinal </a:t>
            </a:r>
            <a:r>
              <a:rPr lang="pt-BR" sz="800" b="1" cap="all" dirty="0" err="1" smtClean="0">
                <a:effectLst>
                  <a:reflection blurRad="12700" stA="28000" endPos="45000" dist="1003" dir="5400000" sy="-100000" algn="bl"/>
                </a:effectLst>
              </a:rPr>
              <a:t>cort</a:t>
            </a:r>
            <a:r>
              <a:rPr lang="pt-BR" sz="800" b="1" cap="all" dirty="0">
                <a:effectLst>
                  <a:reflection blurRad="12700" stA="28000" endPos="45000" dist="1003" dir="5400000" sy="-100000" algn="bl"/>
                </a:effectLst>
              </a:rPr>
              <a:t>. ar</a:t>
            </a:r>
            <a:endParaRPr lang="pt-BR" sz="800" dirty="0"/>
          </a:p>
        </p:txBody>
      </p:sp>
      <p:cxnSp>
        <p:nvCxnSpPr>
          <p:cNvPr id="425" name="Conector reto 424"/>
          <p:cNvCxnSpPr/>
          <p:nvPr/>
        </p:nvCxnSpPr>
        <p:spPr>
          <a:xfrm>
            <a:off x="4123518" y="2835122"/>
            <a:ext cx="97993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6" name="Conector reto 425"/>
          <p:cNvCxnSpPr/>
          <p:nvPr/>
        </p:nvCxnSpPr>
        <p:spPr>
          <a:xfrm flipH="1" flipV="1">
            <a:off x="4896252" y="4979574"/>
            <a:ext cx="242" cy="54989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ector de seta reta 49"/>
          <p:cNvCxnSpPr/>
          <p:nvPr/>
        </p:nvCxnSpPr>
        <p:spPr>
          <a:xfrm>
            <a:off x="4896494" y="5529465"/>
            <a:ext cx="708590" cy="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4" name="Conector reto 423"/>
          <p:cNvCxnSpPr/>
          <p:nvPr/>
        </p:nvCxnSpPr>
        <p:spPr>
          <a:xfrm>
            <a:off x="7787435" y="3227101"/>
            <a:ext cx="10052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8" name="Conector reto 427"/>
          <p:cNvCxnSpPr/>
          <p:nvPr/>
        </p:nvCxnSpPr>
        <p:spPr>
          <a:xfrm>
            <a:off x="7784980" y="3350926"/>
            <a:ext cx="54145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9" name="Conector reto 428"/>
          <p:cNvCxnSpPr/>
          <p:nvPr/>
        </p:nvCxnSpPr>
        <p:spPr>
          <a:xfrm>
            <a:off x="7827698" y="3392201"/>
            <a:ext cx="90752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0" name="Conector reto 429"/>
          <p:cNvCxnSpPr/>
          <p:nvPr/>
        </p:nvCxnSpPr>
        <p:spPr>
          <a:xfrm>
            <a:off x="7837699" y="3226054"/>
            <a:ext cx="0" cy="30772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2" name="Conector reto 431"/>
          <p:cNvCxnSpPr/>
          <p:nvPr/>
        </p:nvCxnSpPr>
        <p:spPr>
          <a:xfrm>
            <a:off x="7918450" y="3392201"/>
            <a:ext cx="0" cy="5902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3" name="Conector reto 432"/>
          <p:cNvCxnSpPr/>
          <p:nvPr/>
        </p:nvCxnSpPr>
        <p:spPr>
          <a:xfrm>
            <a:off x="7918450" y="3451225"/>
            <a:ext cx="51367" cy="12065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4" name="Retângulo 433"/>
          <p:cNvSpPr/>
          <p:nvPr/>
        </p:nvSpPr>
        <p:spPr>
          <a:xfrm>
            <a:off x="7274416" y="487512"/>
            <a:ext cx="55072" cy="5735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37" name="Retângulo 436"/>
          <p:cNvSpPr/>
          <p:nvPr/>
        </p:nvSpPr>
        <p:spPr>
          <a:xfrm>
            <a:off x="7277053" y="612705"/>
            <a:ext cx="55072" cy="4571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38" name="Raio 437"/>
          <p:cNvSpPr/>
          <p:nvPr/>
        </p:nvSpPr>
        <p:spPr>
          <a:xfrm rot="5400000">
            <a:off x="5270729" y="3979548"/>
            <a:ext cx="139869" cy="169252"/>
          </a:xfrm>
          <a:prstGeom prst="lightningBol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439" name="Group 37"/>
          <p:cNvGrpSpPr>
            <a:grpSpLocks/>
          </p:cNvGrpSpPr>
          <p:nvPr/>
        </p:nvGrpSpPr>
        <p:grpSpPr bwMode="auto">
          <a:xfrm>
            <a:off x="5113489" y="3965065"/>
            <a:ext cx="140197" cy="123041"/>
            <a:chOff x="1367" y="825"/>
            <a:chExt cx="731" cy="688"/>
          </a:xfrm>
        </p:grpSpPr>
        <p:sp>
          <p:nvSpPr>
            <p:cNvPr id="440" name="Oval 38"/>
            <p:cNvSpPr>
              <a:spLocks noChangeArrowheads="1"/>
            </p:cNvSpPr>
            <p:nvPr/>
          </p:nvSpPr>
          <p:spPr bwMode="auto">
            <a:xfrm>
              <a:off x="1367" y="825"/>
              <a:ext cx="688" cy="688"/>
            </a:xfrm>
            <a:prstGeom prst="ellipse">
              <a:avLst/>
            </a:prstGeom>
            <a:noFill/>
            <a:ln w="3175">
              <a:solidFill>
                <a:srgbClr val="FF0000"/>
              </a:solidFill>
              <a:round/>
              <a:headEnd/>
              <a:tailEnd type="none" w="sm" len="lg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pt-BR" altLang="pt-BR" sz="2400">
                <a:latin typeface="Times New Roman" pitchFamily="18" charset="0"/>
              </a:endParaRPr>
            </a:p>
          </p:txBody>
        </p:sp>
        <p:sp>
          <p:nvSpPr>
            <p:cNvPr id="441" name="Oval 39"/>
            <p:cNvSpPr>
              <a:spLocks noChangeArrowheads="1"/>
            </p:cNvSpPr>
            <p:nvPr/>
          </p:nvSpPr>
          <p:spPr bwMode="auto">
            <a:xfrm>
              <a:off x="2012" y="1109"/>
              <a:ext cx="86" cy="94"/>
            </a:xfrm>
            <a:prstGeom prst="ellipse">
              <a:avLst/>
            </a:prstGeom>
            <a:solidFill>
              <a:srgbClr val="FF0000"/>
            </a:solidFill>
            <a:ln w="3175">
              <a:solidFill>
                <a:srgbClr val="FF0000"/>
              </a:solidFill>
              <a:round/>
              <a:headEnd/>
              <a:tailEnd type="none" w="sm" len="lg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pt-BR" altLang="pt-BR" sz="2400">
                <a:latin typeface="Times New Roman" pitchFamily="18" charset="0"/>
              </a:endParaRPr>
            </a:p>
          </p:txBody>
        </p:sp>
        <p:sp>
          <p:nvSpPr>
            <p:cNvPr id="442" name="Oval 40"/>
            <p:cNvSpPr>
              <a:spLocks noChangeArrowheads="1"/>
            </p:cNvSpPr>
            <p:nvPr/>
          </p:nvSpPr>
          <p:spPr bwMode="auto">
            <a:xfrm>
              <a:off x="1463" y="853"/>
              <a:ext cx="86" cy="94"/>
            </a:xfrm>
            <a:prstGeom prst="ellipse">
              <a:avLst/>
            </a:prstGeom>
            <a:solidFill>
              <a:srgbClr val="FF0000"/>
            </a:solidFill>
            <a:ln w="3175">
              <a:solidFill>
                <a:srgbClr val="FF0000"/>
              </a:solidFill>
              <a:round/>
              <a:headEnd/>
              <a:tailEnd type="none" w="sm" len="lg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pt-BR" altLang="pt-BR" sz="2400">
                <a:latin typeface="Times New Roman" pitchFamily="18" charset="0"/>
              </a:endParaRPr>
            </a:p>
          </p:txBody>
        </p:sp>
        <p:sp>
          <p:nvSpPr>
            <p:cNvPr id="443" name="Oval 41"/>
            <p:cNvSpPr>
              <a:spLocks noChangeArrowheads="1"/>
            </p:cNvSpPr>
            <p:nvPr/>
          </p:nvSpPr>
          <p:spPr bwMode="auto">
            <a:xfrm>
              <a:off x="1508" y="1405"/>
              <a:ext cx="86" cy="94"/>
            </a:xfrm>
            <a:prstGeom prst="ellipse">
              <a:avLst/>
            </a:prstGeom>
            <a:solidFill>
              <a:srgbClr val="FF0000"/>
            </a:solidFill>
            <a:ln w="3175">
              <a:solidFill>
                <a:srgbClr val="FF0000"/>
              </a:solidFill>
              <a:round/>
              <a:headEnd/>
              <a:tailEnd type="none" w="sm" len="lg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pt-BR" altLang="pt-BR" sz="2400">
                <a:latin typeface="Times New Roman" pitchFamily="18" charset="0"/>
              </a:endParaRPr>
            </a:p>
          </p:txBody>
        </p:sp>
      </p:grpSp>
      <p:sp>
        <p:nvSpPr>
          <p:cNvPr id="444" name="Triângulo isósceles 443"/>
          <p:cNvSpPr/>
          <p:nvPr/>
        </p:nvSpPr>
        <p:spPr>
          <a:xfrm>
            <a:off x="4860110" y="3714054"/>
            <a:ext cx="151828" cy="109956"/>
          </a:xfrm>
          <a:prstGeom prst="triangl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31" name="Retângulo 430"/>
          <p:cNvSpPr/>
          <p:nvPr/>
        </p:nvSpPr>
        <p:spPr>
          <a:xfrm>
            <a:off x="6398901" y="2683659"/>
            <a:ext cx="122355" cy="4571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445" name="Conector reto 444"/>
          <p:cNvCxnSpPr/>
          <p:nvPr/>
        </p:nvCxnSpPr>
        <p:spPr>
          <a:xfrm flipV="1">
            <a:off x="4973582" y="4733611"/>
            <a:ext cx="0" cy="9678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8" name="Conector reto 447"/>
          <p:cNvCxnSpPr/>
          <p:nvPr/>
        </p:nvCxnSpPr>
        <p:spPr>
          <a:xfrm>
            <a:off x="4711925" y="229898"/>
            <a:ext cx="0" cy="152183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9" name="Conector reto 448"/>
          <p:cNvCxnSpPr/>
          <p:nvPr/>
        </p:nvCxnSpPr>
        <p:spPr>
          <a:xfrm flipH="1">
            <a:off x="4717957" y="225425"/>
            <a:ext cx="1401931" cy="447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0" name="Conector reto 449"/>
          <p:cNvCxnSpPr/>
          <p:nvPr/>
        </p:nvCxnSpPr>
        <p:spPr>
          <a:xfrm>
            <a:off x="6112365" y="229898"/>
            <a:ext cx="1524" cy="49997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1" name="Conector reto 450"/>
          <p:cNvCxnSpPr/>
          <p:nvPr/>
        </p:nvCxnSpPr>
        <p:spPr>
          <a:xfrm flipH="1">
            <a:off x="2668209" y="1745879"/>
            <a:ext cx="2051360" cy="1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2" name="Conector reto 451"/>
          <p:cNvCxnSpPr/>
          <p:nvPr/>
        </p:nvCxnSpPr>
        <p:spPr>
          <a:xfrm flipH="1" flipV="1">
            <a:off x="2668208" y="3511550"/>
            <a:ext cx="391044" cy="585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3" name="Conector reto 452"/>
          <p:cNvCxnSpPr/>
          <p:nvPr/>
        </p:nvCxnSpPr>
        <p:spPr>
          <a:xfrm flipH="1" flipV="1">
            <a:off x="2665754" y="1745881"/>
            <a:ext cx="1089" cy="177176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4" name="Conector reto 453"/>
          <p:cNvCxnSpPr/>
          <p:nvPr/>
        </p:nvCxnSpPr>
        <p:spPr>
          <a:xfrm flipH="1">
            <a:off x="3059252" y="3511550"/>
            <a:ext cx="3177432" cy="585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6" name="Conector reto 455"/>
          <p:cNvCxnSpPr/>
          <p:nvPr/>
        </p:nvCxnSpPr>
        <p:spPr>
          <a:xfrm>
            <a:off x="4936024" y="3517403"/>
            <a:ext cx="0" cy="20226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7" name="Conector reto 456"/>
          <p:cNvCxnSpPr/>
          <p:nvPr/>
        </p:nvCxnSpPr>
        <p:spPr>
          <a:xfrm>
            <a:off x="5233194" y="3517641"/>
            <a:ext cx="8976" cy="50803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8" name="Conector reto 457"/>
          <p:cNvCxnSpPr/>
          <p:nvPr/>
        </p:nvCxnSpPr>
        <p:spPr>
          <a:xfrm>
            <a:off x="5733837" y="3503782"/>
            <a:ext cx="8976" cy="51902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9" name="Conector reto 458"/>
          <p:cNvCxnSpPr/>
          <p:nvPr/>
        </p:nvCxnSpPr>
        <p:spPr>
          <a:xfrm>
            <a:off x="6236010" y="3513513"/>
            <a:ext cx="8976" cy="50803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0" name="Conector reto 459"/>
          <p:cNvCxnSpPr/>
          <p:nvPr/>
        </p:nvCxnSpPr>
        <p:spPr>
          <a:xfrm flipH="1">
            <a:off x="5206521" y="3881332"/>
            <a:ext cx="35649" cy="326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1" name="Conector reto 460"/>
          <p:cNvCxnSpPr/>
          <p:nvPr/>
        </p:nvCxnSpPr>
        <p:spPr>
          <a:xfrm flipV="1">
            <a:off x="5320934" y="4092739"/>
            <a:ext cx="0" cy="19343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2" name="Conector reto 461"/>
          <p:cNvCxnSpPr/>
          <p:nvPr/>
        </p:nvCxnSpPr>
        <p:spPr>
          <a:xfrm>
            <a:off x="5066503" y="4233041"/>
            <a:ext cx="254431" cy="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3" name="Conector reto 462"/>
          <p:cNvCxnSpPr/>
          <p:nvPr/>
        </p:nvCxnSpPr>
        <p:spPr>
          <a:xfrm flipV="1">
            <a:off x="5198466" y="4248537"/>
            <a:ext cx="0" cy="13492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4" name="Conector reto 463"/>
          <p:cNvCxnSpPr/>
          <p:nvPr/>
        </p:nvCxnSpPr>
        <p:spPr>
          <a:xfrm flipV="1">
            <a:off x="5071190" y="4233041"/>
            <a:ext cx="0" cy="5556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5" name="Conector reto 464"/>
          <p:cNvCxnSpPr/>
          <p:nvPr/>
        </p:nvCxnSpPr>
        <p:spPr>
          <a:xfrm flipH="1" flipV="1">
            <a:off x="4825146" y="4733612"/>
            <a:ext cx="1251" cy="9678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6" name="Conector reto 465"/>
          <p:cNvCxnSpPr/>
          <p:nvPr/>
        </p:nvCxnSpPr>
        <p:spPr>
          <a:xfrm flipV="1">
            <a:off x="5075877" y="4286171"/>
            <a:ext cx="0" cy="59840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7" name="Conector reto 466"/>
          <p:cNvCxnSpPr/>
          <p:nvPr/>
        </p:nvCxnSpPr>
        <p:spPr>
          <a:xfrm>
            <a:off x="4973582" y="4587347"/>
            <a:ext cx="102295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2" name="Conector reto 471"/>
          <p:cNvCxnSpPr/>
          <p:nvPr/>
        </p:nvCxnSpPr>
        <p:spPr>
          <a:xfrm flipH="1" flipV="1">
            <a:off x="4973209" y="4583652"/>
            <a:ext cx="373" cy="24674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4" name="Conector reto 473"/>
          <p:cNvCxnSpPr/>
          <p:nvPr/>
        </p:nvCxnSpPr>
        <p:spPr>
          <a:xfrm>
            <a:off x="5066950" y="4882554"/>
            <a:ext cx="443998" cy="202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6" name="Conector reto 475"/>
          <p:cNvCxnSpPr/>
          <p:nvPr/>
        </p:nvCxnSpPr>
        <p:spPr>
          <a:xfrm flipV="1">
            <a:off x="5510948" y="4884581"/>
            <a:ext cx="0" cy="10061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9" name="Conector angulado 478"/>
          <p:cNvCxnSpPr/>
          <p:nvPr/>
        </p:nvCxnSpPr>
        <p:spPr>
          <a:xfrm rot="5400000" flipH="1" flipV="1">
            <a:off x="5170504" y="5281437"/>
            <a:ext cx="639597" cy="41296"/>
          </a:xfrm>
          <a:prstGeom prst="bentConnector3">
            <a:avLst>
              <a:gd name="adj1" fmla="val 70104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6" name="Conector de seta reta 445"/>
          <p:cNvCxnSpPr/>
          <p:nvPr/>
        </p:nvCxnSpPr>
        <p:spPr>
          <a:xfrm>
            <a:off x="5253079" y="5896164"/>
            <a:ext cx="9760" cy="809391"/>
          </a:xfrm>
          <a:prstGeom prst="straightConnector1">
            <a:avLst/>
          </a:prstGeom>
          <a:ln w="19050">
            <a:solidFill>
              <a:srgbClr val="0070C0"/>
            </a:solidFill>
            <a:tailEnd type="arrow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55" name="Conector de seta reta 454"/>
          <p:cNvCxnSpPr/>
          <p:nvPr/>
        </p:nvCxnSpPr>
        <p:spPr>
          <a:xfrm>
            <a:off x="5672680" y="5896163"/>
            <a:ext cx="9760" cy="809391"/>
          </a:xfrm>
          <a:prstGeom prst="straightConnector1">
            <a:avLst/>
          </a:prstGeom>
          <a:ln w="19050">
            <a:solidFill>
              <a:srgbClr val="0070C0"/>
            </a:solidFill>
            <a:tailEnd type="arrow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grpSp>
        <p:nvGrpSpPr>
          <p:cNvPr id="468" name="Group 37"/>
          <p:cNvGrpSpPr>
            <a:grpSpLocks/>
          </p:cNvGrpSpPr>
          <p:nvPr/>
        </p:nvGrpSpPr>
        <p:grpSpPr bwMode="auto">
          <a:xfrm>
            <a:off x="5608395" y="3958704"/>
            <a:ext cx="140197" cy="123041"/>
            <a:chOff x="1367" y="825"/>
            <a:chExt cx="731" cy="688"/>
          </a:xfrm>
        </p:grpSpPr>
        <p:sp>
          <p:nvSpPr>
            <p:cNvPr id="469" name="Oval 38"/>
            <p:cNvSpPr>
              <a:spLocks noChangeArrowheads="1"/>
            </p:cNvSpPr>
            <p:nvPr/>
          </p:nvSpPr>
          <p:spPr bwMode="auto">
            <a:xfrm>
              <a:off x="1367" y="825"/>
              <a:ext cx="688" cy="688"/>
            </a:xfrm>
            <a:prstGeom prst="ellipse">
              <a:avLst/>
            </a:prstGeom>
            <a:noFill/>
            <a:ln w="3175">
              <a:solidFill>
                <a:srgbClr val="FF0000"/>
              </a:solidFill>
              <a:round/>
              <a:headEnd/>
              <a:tailEnd type="none" w="sm" len="lg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pt-BR" altLang="pt-BR" sz="2400">
                <a:latin typeface="Times New Roman" pitchFamily="18" charset="0"/>
              </a:endParaRPr>
            </a:p>
          </p:txBody>
        </p:sp>
        <p:sp>
          <p:nvSpPr>
            <p:cNvPr id="470" name="Oval 39"/>
            <p:cNvSpPr>
              <a:spLocks noChangeArrowheads="1"/>
            </p:cNvSpPr>
            <p:nvPr/>
          </p:nvSpPr>
          <p:spPr bwMode="auto">
            <a:xfrm>
              <a:off x="2012" y="1109"/>
              <a:ext cx="86" cy="94"/>
            </a:xfrm>
            <a:prstGeom prst="ellipse">
              <a:avLst/>
            </a:prstGeom>
            <a:solidFill>
              <a:srgbClr val="FF0000"/>
            </a:solidFill>
            <a:ln w="3175">
              <a:solidFill>
                <a:srgbClr val="FF0000"/>
              </a:solidFill>
              <a:round/>
              <a:headEnd/>
              <a:tailEnd type="none" w="sm" len="lg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pt-BR" altLang="pt-BR" sz="2400">
                <a:latin typeface="Times New Roman" pitchFamily="18" charset="0"/>
              </a:endParaRPr>
            </a:p>
          </p:txBody>
        </p:sp>
        <p:sp>
          <p:nvSpPr>
            <p:cNvPr id="471" name="Oval 40"/>
            <p:cNvSpPr>
              <a:spLocks noChangeArrowheads="1"/>
            </p:cNvSpPr>
            <p:nvPr/>
          </p:nvSpPr>
          <p:spPr bwMode="auto">
            <a:xfrm>
              <a:off x="1463" y="853"/>
              <a:ext cx="86" cy="94"/>
            </a:xfrm>
            <a:prstGeom prst="ellipse">
              <a:avLst/>
            </a:prstGeom>
            <a:solidFill>
              <a:srgbClr val="FF0000"/>
            </a:solidFill>
            <a:ln w="3175">
              <a:solidFill>
                <a:srgbClr val="FF0000"/>
              </a:solidFill>
              <a:round/>
              <a:headEnd/>
              <a:tailEnd type="none" w="sm" len="lg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pt-BR" altLang="pt-BR" sz="2400">
                <a:latin typeface="Times New Roman" pitchFamily="18" charset="0"/>
              </a:endParaRPr>
            </a:p>
          </p:txBody>
        </p:sp>
        <p:sp>
          <p:nvSpPr>
            <p:cNvPr id="473" name="Oval 41"/>
            <p:cNvSpPr>
              <a:spLocks noChangeArrowheads="1"/>
            </p:cNvSpPr>
            <p:nvPr/>
          </p:nvSpPr>
          <p:spPr bwMode="auto">
            <a:xfrm>
              <a:off x="1508" y="1405"/>
              <a:ext cx="86" cy="94"/>
            </a:xfrm>
            <a:prstGeom prst="ellipse">
              <a:avLst/>
            </a:prstGeom>
            <a:solidFill>
              <a:srgbClr val="FF0000"/>
            </a:solidFill>
            <a:ln w="3175">
              <a:solidFill>
                <a:srgbClr val="FF0000"/>
              </a:solidFill>
              <a:round/>
              <a:headEnd/>
              <a:tailEnd type="none" w="sm" len="lg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pt-BR" altLang="pt-BR" sz="2400">
                <a:latin typeface="Times New Roman" pitchFamily="18" charset="0"/>
              </a:endParaRPr>
            </a:p>
          </p:txBody>
        </p:sp>
      </p:grpSp>
      <p:sp>
        <p:nvSpPr>
          <p:cNvPr id="475" name="Raio 474"/>
          <p:cNvSpPr/>
          <p:nvPr/>
        </p:nvSpPr>
        <p:spPr>
          <a:xfrm rot="5400000">
            <a:off x="5762552" y="4005420"/>
            <a:ext cx="139869" cy="169252"/>
          </a:xfrm>
          <a:prstGeom prst="lightningBol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477" name="Conector reto 476"/>
          <p:cNvCxnSpPr/>
          <p:nvPr/>
        </p:nvCxnSpPr>
        <p:spPr>
          <a:xfrm flipV="1">
            <a:off x="5824858" y="4095615"/>
            <a:ext cx="0" cy="19343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8" name="Conector reto 477"/>
          <p:cNvCxnSpPr/>
          <p:nvPr/>
        </p:nvCxnSpPr>
        <p:spPr>
          <a:xfrm>
            <a:off x="5581650" y="4235794"/>
            <a:ext cx="24345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0" name="Conector reto 479"/>
          <p:cNvCxnSpPr/>
          <p:nvPr/>
        </p:nvCxnSpPr>
        <p:spPr>
          <a:xfrm flipV="1">
            <a:off x="5704371" y="4239154"/>
            <a:ext cx="0" cy="13492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1" name="Conector reto 480"/>
          <p:cNvCxnSpPr/>
          <p:nvPr/>
        </p:nvCxnSpPr>
        <p:spPr>
          <a:xfrm flipV="1">
            <a:off x="5585540" y="4228572"/>
            <a:ext cx="0" cy="5556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3" name="Conector reto 482"/>
          <p:cNvCxnSpPr/>
          <p:nvPr/>
        </p:nvCxnSpPr>
        <p:spPr>
          <a:xfrm flipV="1">
            <a:off x="5586973" y="4284031"/>
            <a:ext cx="0" cy="48041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4" name="Conector reto 483"/>
          <p:cNvCxnSpPr/>
          <p:nvPr/>
        </p:nvCxnSpPr>
        <p:spPr>
          <a:xfrm flipV="1">
            <a:off x="5320934" y="4280916"/>
            <a:ext cx="0" cy="52657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5" name="Conector reto 484"/>
          <p:cNvCxnSpPr/>
          <p:nvPr/>
        </p:nvCxnSpPr>
        <p:spPr>
          <a:xfrm>
            <a:off x="5315783" y="4799722"/>
            <a:ext cx="271190" cy="202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6" name="Conector reto 485"/>
          <p:cNvCxnSpPr/>
          <p:nvPr/>
        </p:nvCxnSpPr>
        <p:spPr>
          <a:xfrm flipV="1">
            <a:off x="5586973" y="4797180"/>
            <a:ext cx="0" cy="18239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8" name="Picture 2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4144" r="10111" b="7968"/>
          <a:stretch/>
        </p:blipFill>
        <p:spPr bwMode="auto">
          <a:xfrm rot="3190510">
            <a:off x="6187578" y="5515781"/>
            <a:ext cx="419903" cy="352936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91" name="Conector reto 490"/>
          <p:cNvCxnSpPr/>
          <p:nvPr/>
        </p:nvCxnSpPr>
        <p:spPr>
          <a:xfrm>
            <a:off x="5586973" y="4974583"/>
            <a:ext cx="0" cy="25821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2" name="Conector reto 491"/>
          <p:cNvCxnSpPr/>
          <p:nvPr/>
        </p:nvCxnSpPr>
        <p:spPr>
          <a:xfrm flipV="1">
            <a:off x="4793647" y="5230714"/>
            <a:ext cx="793326" cy="208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3" name="Conector reto 492"/>
          <p:cNvCxnSpPr/>
          <p:nvPr/>
        </p:nvCxnSpPr>
        <p:spPr>
          <a:xfrm flipH="1">
            <a:off x="4792377" y="5230714"/>
            <a:ext cx="2540" cy="40177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4" name="Conector de seta reta 493"/>
          <p:cNvCxnSpPr/>
          <p:nvPr/>
        </p:nvCxnSpPr>
        <p:spPr>
          <a:xfrm>
            <a:off x="4588702" y="5896162"/>
            <a:ext cx="9760" cy="809391"/>
          </a:xfrm>
          <a:prstGeom prst="straightConnector1">
            <a:avLst/>
          </a:prstGeom>
          <a:ln w="19050">
            <a:solidFill>
              <a:srgbClr val="0070C0"/>
            </a:solidFill>
            <a:tailEnd type="arrow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95" name="Conector de seta reta 494"/>
          <p:cNvCxnSpPr/>
          <p:nvPr/>
        </p:nvCxnSpPr>
        <p:spPr>
          <a:xfrm>
            <a:off x="5011938" y="5900972"/>
            <a:ext cx="9760" cy="809391"/>
          </a:xfrm>
          <a:prstGeom prst="straightConnector1">
            <a:avLst/>
          </a:prstGeom>
          <a:ln w="19050">
            <a:solidFill>
              <a:srgbClr val="0070C0"/>
            </a:solidFill>
            <a:tailEnd type="arrow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96" name="Conector reto 495"/>
          <p:cNvCxnSpPr/>
          <p:nvPr/>
        </p:nvCxnSpPr>
        <p:spPr>
          <a:xfrm flipV="1">
            <a:off x="5583932" y="4750892"/>
            <a:ext cx="93628" cy="401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7" name="Conector reto 496"/>
          <p:cNvCxnSpPr/>
          <p:nvPr/>
        </p:nvCxnSpPr>
        <p:spPr>
          <a:xfrm flipV="1">
            <a:off x="5661482" y="4748923"/>
            <a:ext cx="0" cy="22305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8" name="Conector reto 497"/>
          <p:cNvCxnSpPr/>
          <p:nvPr/>
        </p:nvCxnSpPr>
        <p:spPr>
          <a:xfrm>
            <a:off x="5661482" y="4967372"/>
            <a:ext cx="0" cy="32877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9" name="Conector reto 498"/>
          <p:cNvCxnSpPr/>
          <p:nvPr/>
        </p:nvCxnSpPr>
        <p:spPr>
          <a:xfrm>
            <a:off x="4166731" y="5287512"/>
            <a:ext cx="1494751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0" name="Conector reto 499"/>
          <p:cNvCxnSpPr/>
          <p:nvPr/>
        </p:nvCxnSpPr>
        <p:spPr>
          <a:xfrm flipH="1">
            <a:off x="4164804" y="5287512"/>
            <a:ext cx="3855" cy="334372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1" name="Conector de seta reta 500"/>
          <p:cNvCxnSpPr/>
          <p:nvPr/>
        </p:nvCxnSpPr>
        <p:spPr>
          <a:xfrm>
            <a:off x="3932974" y="5896160"/>
            <a:ext cx="9760" cy="809391"/>
          </a:xfrm>
          <a:prstGeom prst="straightConnector1">
            <a:avLst/>
          </a:prstGeom>
          <a:ln w="19050">
            <a:solidFill>
              <a:srgbClr val="0070C0"/>
            </a:solidFill>
            <a:tailEnd type="arrow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02" name="Conector de seta reta 501"/>
          <p:cNvCxnSpPr/>
          <p:nvPr/>
        </p:nvCxnSpPr>
        <p:spPr>
          <a:xfrm>
            <a:off x="4355076" y="5896161"/>
            <a:ext cx="9760" cy="809391"/>
          </a:xfrm>
          <a:prstGeom prst="straightConnector1">
            <a:avLst/>
          </a:prstGeom>
          <a:ln w="19050">
            <a:solidFill>
              <a:srgbClr val="0070C0"/>
            </a:solidFill>
            <a:tailEnd type="arrow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10" name="Conector reto 509"/>
          <p:cNvCxnSpPr/>
          <p:nvPr/>
        </p:nvCxnSpPr>
        <p:spPr>
          <a:xfrm flipV="1">
            <a:off x="5817348" y="4258951"/>
            <a:ext cx="3814" cy="49654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1" name="Conector reto 510"/>
          <p:cNvCxnSpPr/>
          <p:nvPr/>
        </p:nvCxnSpPr>
        <p:spPr>
          <a:xfrm flipV="1">
            <a:off x="5725814" y="4749966"/>
            <a:ext cx="95857" cy="185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2" name="Conector reto 511"/>
          <p:cNvCxnSpPr/>
          <p:nvPr/>
        </p:nvCxnSpPr>
        <p:spPr>
          <a:xfrm flipV="1">
            <a:off x="5733837" y="4752899"/>
            <a:ext cx="0" cy="22305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3" name="Conector reto 512"/>
          <p:cNvCxnSpPr/>
          <p:nvPr/>
        </p:nvCxnSpPr>
        <p:spPr>
          <a:xfrm>
            <a:off x="5733837" y="4967372"/>
            <a:ext cx="5436" cy="37424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4" name="Conector reto 513"/>
          <p:cNvCxnSpPr/>
          <p:nvPr/>
        </p:nvCxnSpPr>
        <p:spPr>
          <a:xfrm>
            <a:off x="3468356" y="5341621"/>
            <a:ext cx="2274931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5" name="Conector reto 514"/>
          <p:cNvCxnSpPr/>
          <p:nvPr/>
        </p:nvCxnSpPr>
        <p:spPr>
          <a:xfrm>
            <a:off x="3468356" y="5341621"/>
            <a:ext cx="0" cy="284522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6" name="Conector de seta reta 515"/>
          <p:cNvCxnSpPr/>
          <p:nvPr/>
        </p:nvCxnSpPr>
        <p:spPr>
          <a:xfrm>
            <a:off x="3245799" y="5899004"/>
            <a:ext cx="9760" cy="809391"/>
          </a:xfrm>
          <a:prstGeom prst="straightConnector1">
            <a:avLst/>
          </a:prstGeom>
          <a:ln w="19050">
            <a:solidFill>
              <a:srgbClr val="0070C0"/>
            </a:solidFill>
            <a:tailEnd type="arrow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17" name="Conector de seta reta 516"/>
          <p:cNvCxnSpPr/>
          <p:nvPr/>
        </p:nvCxnSpPr>
        <p:spPr>
          <a:xfrm>
            <a:off x="3678700" y="5896159"/>
            <a:ext cx="9760" cy="809391"/>
          </a:xfrm>
          <a:prstGeom prst="straightConnector1">
            <a:avLst/>
          </a:prstGeom>
          <a:ln w="19050">
            <a:solidFill>
              <a:srgbClr val="0070C0"/>
            </a:solidFill>
            <a:tailEnd type="arrow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grpSp>
        <p:nvGrpSpPr>
          <p:cNvPr id="519" name="Group 37"/>
          <p:cNvGrpSpPr>
            <a:grpSpLocks/>
          </p:cNvGrpSpPr>
          <p:nvPr/>
        </p:nvGrpSpPr>
        <p:grpSpPr bwMode="auto">
          <a:xfrm>
            <a:off x="6112365" y="3966944"/>
            <a:ext cx="140197" cy="123041"/>
            <a:chOff x="1367" y="825"/>
            <a:chExt cx="731" cy="688"/>
          </a:xfrm>
        </p:grpSpPr>
        <p:sp>
          <p:nvSpPr>
            <p:cNvPr id="520" name="Oval 38"/>
            <p:cNvSpPr>
              <a:spLocks noChangeArrowheads="1"/>
            </p:cNvSpPr>
            <p:nvPr/>
          </p:nvSpPr>
          <p:spPr bwMode="auto">
            <a:xfrm>
              <a:off x="1367" y="825"/>
              <a:ext cx="688" cy="688"/>
            </a:xfrm>
            <a:prstGeom prst="ellipse">
              <a:avLst/>
            </a:prstGeom>
            <a:noFill/>
            <a:ln w="3175">
              <a:solidFill>
                <a:srgbClr val="FF0000"/>
              </a:solidFill>
              <a:round/>
              <a:headEnd/>
              <a:tailEnd type="none" w="sm" len="lg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pt-BR" altLang="pt-BR" sz="2400">
                <a:latin typeface="Times New Roman" pitchFamily="18" charset="0"/>
              </a:endParaRPr>
            </a:p>
          </p:txBody>
        </p:sp>
        <p:sp>
          <p:nvSpPr>
            <p:cNvPr id="521" name="Oval 39"/>
            <p:cNvSpPr>
              <a:spLocks noChangeArrowheads="1"/>
            </p:cNvSpPr>
            <p:nvPr/>
          </p:nvSpPr>
          <p:spPr bwMode="auto">
            <a:xfrm>
              <a:off x="2012" y="1109"/>
              <a:ext cx="86" cy="94"/>
            </a:xfrm>
            <a:prstGeom prst="ellipse">
              <a:avLst/>
            </a:prstGeom>
            <a:solidFill>
              <a:srgbClr val="FF0000"/>
            </a:solidFill>
            <a:ln w="3175">
              <a:solidFill>
                <a:srgbClr val="FF0000"/>
              </a:solidFill>
              <a:round/>
              <a:headEnd/>
              <a:tailEnd type="none" w="sm" len="lg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pt-BR" altLang="pt-BR" sz="2400">
                <a:latin typeface="Times New Roman" pitchFamily="18" charset="0"/>
              </a:endParaRPr>
            </a:p>
          </p:txBody>
        </p:sp>
        <p:sp>
          <p:nvSpPr>
            <p:cNvPr id="522" name="Oval 40"/>
            <p:cNvSpPr>
              <a:spLocks noChangeArrowheads="1"/>
            </p:cNvSpPr>
            <p:nvPr/>
          </p:nvSpPr>
          <p:spPr bwMode="auto">
            <a:xfrm>
              <a:off x="1463" y="853"/>
              <a:ext cx="86" cy="94"/>
            </a:xfrm>
            <a:prstGeom prst="ellipse">
              <a:avLst/>
            </a:prstGeom>
            <a:solidFill>
              <a:srgbClr val="FF0000"/>
            </a:solidFill>
            <a:ln w="3175">
              <a:solidFill>
                <a:srgbClr val="FF0000"/>
              </a:solidFill>
              <a:round/>
              <a:headEnd/>
              <a:tailEnd type="none" w="sm" len="lg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pt-BR" altLang="pt-BR" sz="2400">
                <a:latin typeface="Times New Roman" pitchFamily="18" charset="0"/>
              </a:endParaRPr>
            </a:p>
          </p:txBody>
        </p:sp>
        <p:sp>
          <p:nvSpPr>
            <p:cNvPr id="523" name="Oval 41"/>
            <p:cNvSpPr>
              <a:spLocks noChangeArrowheads="1"/>
            </p:cNvSpPr>
            <p:nvPr/>
          </p:nvSpPr>
          <p:spPr bwMode="auto">
            <a:xfrm>
              <a:off x="1508" y="1405"/>
              <a:ext cx="86" cy="94"/>
            </a:xfrm>
            <a:prstGeom prst="ellipse">
              <a:avLst/>
            </a:prstGeom>
            <a:solidFill>
              <a:srgbClr val="FF0000"/>
            </a:solidFill>
            <a:ln w="3175">
              <a:solidFill>
                <a:srgbClr val="FF0000"/>
              </a:solidFill>
              <a:round/>
              <a:headEnd/>
              <a:tailEnd type="none" w="sm" len="lg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pt-BR" altLang="pt-BR" sz="2400">
                <a:latin typeface="Times New Roman" pitchFamily="18" charset="0"/>
              </a:endParaRPr>
            </a:p>
          </p:txBody>
        </p:sp>
      </p:grpSp>
      <p:sp>
        <p:nvSpPr>
          <p:cNvPr id="524" name="Raio 523"/>
          <p:cNvSpPr/>
          <p:nvPr/>
        </p:nvSpPr>
        <p:spPr>
          <a:xfrm rot="5400000">
            <a:off x="6252068" y="4013773"/>
            <a:ext cx="139869" cy="169252"/>
          </a:xfrm>
          <a:prstGeom prst="lightningBol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525" name="Conector reto 524"/>
          <p:cNvCxnSpPr/>
          <p:nvPr/>
        </p:nvCxnSpPr>
        <p:spPr>
          <a:xfrm flipV="1">
            <a:off x="6314872" y="4098399"/>
            <a:ext cx="0" cy="19343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6" name="Conector reto 525"/>
          <p:cNvCxnSpPr/>
          <p:nvPr/>
        </p:nvCxnSpPr>
        <p:spPr>
          <a:xfrm>
            <a:off x="6073071" y="4240534"/>
            <a:ext cx="24345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7" name="Conector reto 526"/>
          <p:cNvCxnSpPr/>
          <p:nvPr/>
        </p:nvCxnSpPr>
        <p:spPr>
          <a:xfrm flipV="1">
            <a:off x="6073656" y="4236843"/>
            <a:ext cx="0" cy="5556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8" name="Conector reto 527"/>
          <p:cNvCxnSpPr/>
          <p:nvPr/>
        </p:nvCxnSpPr>
        <p:spPr>
          <a:xfrm flipV="1">
            <a:off x="6195950" y="4246170"/>
            <a:ext cx="0" cy="13492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9" name="Conector reto 528"/>
          <p:cNvCxnSpPr/>
          <p:nvPr/>
        </p:nvCxnSpPr>
        <p:spPr>
          <a:xfrm flipV="1">
            <a:off x="6073656" y="4276105"/>
            <a:ext cx="0" cy="52564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4" name="Conector reto 533"/>
          <p:cNvCxnSpPr/>
          <p:nvPr/>
        </p:nvCxnSpPr>
        <p:spPr>
          <a:xfrm>
            <a:off x="5819255" y="4798883"/>
            <a:ext cx="264652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6" name="Conector reto 535"/>
          <p:cNvCxnSpPr/>
          <p:nvPr/>
        </p:nvCxnSpPr>
        <p:spPr>
          <a:xfrm flipV="1">
            <a:off x="5817348" y="4793770"/>
            <a:ext cx="0" cy="18218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8" name="Conector reto 537"/>
          <p:cNvCxnSpPr/>
          <p:nvPr/>
        </p:nvCxnSpPr>
        <p:spPr>
          <a:xfrm>
            <a:off x="5817470" y="4985191"/>
            <a:ext cx="4201" cy="41039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0" name="Conector reto 539"/>
          <p:cNvCxnSpPr/>
          <p:nvPr/>
        </p:nvCxnSpPr>
        <p:spPr>
          <a:xfrm>
            <a:off x="2830198" y="5395584"/>
            <a:ext cx="3002288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0" name="Conector reto 549"/>
          <p:cNvCxnSpPr/>
          <p:nvPr/>
        </p:nvCxnSpPr>
        <p:spPr>
          <a:xfrm>
            <a:off x="2825067" y="5389637"/>
            <a:ext cx="0" cy="23224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4" name="Conector de seta reta 553"/>
          <p:cNvCxnSpPr/>
          <p:nvPr/>
        </p:nvCxnSpPr>
        <p:spPr>
          <a:xfrm>
            <a:off x="2613295" y="5896158"/>
            <a:ext cx="9760" cy="809391"/>
          </a:xfrm>
          <a:prstGeom prst="straightConnector1">
            <a:avLst/>
          </a:prstGeom>
          <a:ln w="19050">
            <a:solidFill>
              <a:srgbClr val="0070C0"/>
            </a:solidFill>
            <a:tailEnd type="arrow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55" name="Conector de seta reta 554"/>
          <p:cNvCxnSpPr/>
          <p:nvPr/>
        </p:nvCxnSpPr>
        <p:spPr>
          <a:xfrm>
            <a:off x="3037946" y="5896157"/>
            <a:ext cx="9760" cy="809391"/>
          </a:xfrm>
          <a:prstGeom prst="straightConnector1">
            <a:avLst/>
          </a:prstGeom>
          <a:ln w="19050">
            <a:solidFill>
              <a:srgbClr val="0070C0"/>
            </a:solidFill>
            <a:tailEnd type="arrow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57" name="Conector reto 556"/>
          <p:cNvCxnSpPr/>
          <p:nvPr/>
        </p:nvCxnSpPr>
        <p:spPr>
          <a:xfrm flipV="1">
            <a:off x="6314783" y="4278137"/>
            <a:ext cx="0" cy="58193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0" name="Conector reto 559"/>
          <p:cNvCxnSpPr/>
          <p:nvPr/>
        </p:nvCxnSpPr>
        <p:spPr>
          <a:xfrm>
            <a:off x="5885030" y="4860073"/>
            <a:ext cx="435826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7" name="Conector reto 566"/>
          <p:cNvCxnSpPr/>
          <p:nvPr/>
        </p:nvCxnSpPr>
        <p:spPr>
          <a:xfrm flipV="1">
            <a:off x="5890036" y="4855077"/>
            <a:ext cx="0" cy="11690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9" name="Conector reto 568"/>
          <p:cNvCxnSpPr/>
          <p:nvPr/>
        </p:nvCxnSpPr>
        <p:spPr>
          <a:xfrm>
            <a:off x="5887935" y="4960162"/>
            <a:ext cx="4201" cy="49453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1" name="Conector reto 570"/>
          <p:cNvCxnSpPr/>
          <p:nvPr/>
        </p:nvCxnSpPr>
        <p:spPr>
          <a:xfrm>
            <a:off x="2139545" y="5454698"/>
            <a:ext cx="3758276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2" name="Conector reto 571"/>
          <p:cNvCxnSpPr/>
          <p:nvPr/>
        </p:nvCxnSpPr>
        <p:spPr>
          <a:xfrm flipH="1">
            <a:off x="2148728" y="5454698"/>
            <a:ext cx="2880" cy="16718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5" name="Conector de seta reta 574"/>
          <p:cNvCxnSpPr/>
          <p:nvPr/>
        </p:nvCxnSpPr>
        <p:spPr>
          <a:xfrm>
            <a:off x="1928470" y="5896156"/>
            <a:ext cx="9760" cy="809391"/>
          </a:xfrm>
          <a:prstGeom prst="straightConnector1">
            <a:avLst/>
          </a:prstGeom>
          <a:ln w="19050">
            <a:solidFill>
              <a:srgbClr val="0070C0"/>
            </a:solidFill>
            <a:tailEnd type="arrow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76" name="Conector de seta reta 575"/>
          <p:cNvCxnSpPr/>
          <p:nvPr/>
        </p:nvCxnSpPr>
        <p:spPr>
          <a:xfrm>
            <a:off x="2343150" y="5896155"/>
            <a:ext cx="9760" cy="809391"/>
          </a:xfrm>
          <a:prstGeom prst="straightConnector1">
            <a:avLst/>
          </a:prstGeom>
          <a:ln w="19050">
            <a:solidFill>
              <a:srgbClr val="0070C0"/>
            </a:solidFill>
            <a:tailEnd type="arrow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82" name="Elipse 481"/>
          <p:cNvSpPr/>
          <p:nvPr/>
        </p:nvSpPr>
        <p:spPr>
          <a:xfrm>
            <a:off x="6572205" y="548096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487" name="Conector reto 486"/>
          <p:cNvCxnSpPr/>
          <p:nvPr/>
        </p:nvCxnSpPr>
        <p:spPr>
          <a:xfrm>
            <a:off x="5852235" y="408105"/>
            <a:ext cx="4639" cy="321763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9" name="Conector reto 488"/>
          <p:cNvCxnSpPr/>
          <p:nvPr/>
        </p:nvCxnSpPr>
        <p:spPr>
          <a:xfrm flipH="1">
            <a:off x="5117338" y="408105"/>
            <a:ext cx="3851" cy="1539240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0" name="Conector reto 489"/>
          <p:cNvCxnSpPr/>
          <p:nvPr/>
        </p:nvCxnSpPr>
        <p:spPr>
          <a:xfrm flipH="1">
            <a:off x="5121187" y="408105"/>
            <a:ext cx="735687" cy="0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3" name="Conector reto 502"/>
          <p:cNvCxnSpPr/>
          <p:nvPr/>
        </p:nvCxnSpPr>
        <p:spPr>
          <a:xfrm flipH="1">
            <a:off x="2907861" y="1947345"/>
            <a:ext cx="2220952" cy="0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6" name="Conector reto 505"/>
          <p:cNvCxnSpPr/>
          <p:nvPr/>
        </p:nvCxnSpPr>
        <p:spPr>
          <a:xfrm flipH="1">
            <a:off x="2896394" y="3429457"/>
            <a:ext cx="162857" cy="0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8" name="Conector reto 517"/>
          <p:cNvCxnSpPr/>
          <p:nvPr/>
        </p:nvCxnSpPr>
        <p:spPr>
          <a:xfrm flipH="1">
            <a:off x="2896394" y="1947345"/>
            <a:ext cx="11467" cy="1482112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0" name="Conector reto 529"/>
          <p:cNvCxnSpPr/>
          <p:nvPr/>
        </p:nvCxnSpPr>
        <p:spPr>
          <a:xfrm flipH="1">
            <a:off x="3065853" y="3429457"/>
            <a:ext cx="4089457" cy="0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1" name="Conector reto 530"/>
          <p:cNvCxnSpPr/>
          <p:nvPr/>
        </p:nvCxnSpPr>
        <p:spPr>
          <a:xfrm flipH="1">
            <a:off x="6535096" y="3425495"/>
            <a:ext cx="3852" cy="294168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2" name="Conector reto 531"/>
          <p:cNvCxnSpPr/>
          <p:nvPr/>
        </p:nvCxnSpPr>
        <p:spPr>
          <a:xfrm flipH="1">
            <a:off x="6881743" y="3419328"/>
            <a:ext cx="3852" cy="613338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3" name="Triângulo isósceles 532"/>
          <p:cNvSpPr/>
          <p:nvPr/>
        </p:nvSpPr>
        <p:spPr>
          <a:xfrm>
            <a:off x="6460078" y="3698673"/>
            <a:ext cx="151828" cy="109956"/>
          </a:xfrm>
          <a:prstGeom prst="triangl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35" name="Retângulo 534"/>
          <p:cNvSpPr/>
          <p:nvPr/>
        </p:nvSpPr>
        <p:spPr>
          <a:xfrm>
            <a:off x="6398901" y="2608901"/>
            <a:ext cx="122355" cy="4571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537" name="Conector reto 536"/>
          <p:cNvCxnSpPr/>
          <p:nvPr/>
        </p:nvCxnSpPr>
        <p:spPr>
          <a:xfrm>
            <a:off x="7155310" y="3350926"/>
            <a:ext cx="0" cy="78531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9" name="Conector reto 538"/>
          <p:cNvCxnSpPr/>
          <p:nvPr/>
        </p:nvCxnSpPr>
        <p:spPr>
          <a:xfrm flipH="1">
            <a:off x="7063740" y="3343763"/>
            <a:ext cx="689413" cy="0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1" name="Conector reto 540"/>
          <p:cNvCxnSpPr/>
          <p:nvPr/>
        </p:nvCxnSpPr>
        <p:spPr>
          <a:xfrm>
            <a:off x="7726810" y="3350925"/>
            <a:ext cx="0" cy="182850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2" name="Group 37"/>
          <p:cNvGrpSpPr>
            <a:grpSpLocks/>
          </p:cNvGrpSpPr>
          <p:nvPr/>
        </p:nvGrpSpPr>
        <p:grpSpPr bwMode="auto">
          <a:xfrm>
            <a:off x="6754819" y="3964618"/>
            <a:ext cx="140197" cy="123041"/>
            <a:chOff x="1367" y="825"/>
            <a:chExt cx="731" cy="688"/>
          </a:xfrm>
        </p:grpSpPr>
        <p:sp>
          <p:nvSpPr>
            <p:cNvPr id="543" name="Oval 38"/>
            <p:cNvSpPr>
              <a:spLocks noChangeArrowheads="1"/>
            </p:cNvSpPr>
            <p:nvPr/>
          </p:nvSpPr>
          <p:spPr bwMode="auto">
            <a:xfrm>
              <a:off x="1367" y="825"/>
              <a:ext cx="688" cy="688"/>
            </a:xfrm>
            <a:prstGeom prst="ellipse">
              <a:avLst/>
            </a:prstGeom>
            <a:noFill/>
            <a:ln w="3175">
              <a:solidFill>
                <a:srgbClr val="FF0000"/>
              </a:solidFill>
              <a:round/>
              <a:headEnd/>
              <a:tailEnd type="none" w="sm" len="lg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pt-BR" altLang="pt-BR" sz="2400">
                <a:latin typeface="Times New Roman" pitchFamily="18" charset="0"/>
              </a:endParaRPr>
            </a:p>
          </p:txBody>
        </p:sp>
        <p:sp>
          <p:nvSpPr>
            <p:cNvPr id="544" name="Oval 39"/>
            <p:cNvSpPr>
              <a:spLocks noChangeArrowheads="1"/>
            </p:cNvSpPr>
            <p:nvPr/>
          </p:nvSpPr>
          <p:spPr bwMode="auto">
            <a:xfrm>
              <a:off x="2012" y="1109"/>
              <a:ext cx="86" cy="94"/>
            </a:xfrm>
            <a:prstGeom prst="ellipse">
              <a:avLst/>
            </a:prstGeom>
            <a:solidFill>
              <a:srgbClr val="FF0000"/>
            </a:solidFill>
            <a:ln w="3175">
              <a:solidFill>
                <a:srgbClr val="FF0000"/>
              </a:solidFill>
              <a:round/>
              <a:headEnd/>
              <a:tailEnd type="none" w="sm" len="lg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pt-BR" altLang="pt-BR" sz="2400">
                <a:latin typeface="Times New Roman" pitchFamily="18" charset="0"/>
              </a:endParaRPr>
            </a:p>
          </p:txBody>
        </p:sp>
        <p:sp>
          <p:nvSpPr>
            <p:cNvPr id="545" name="Oval 40"/>
            <p:cNvSpPr>
              <a:spLocks noChangeArrowheads="1"/>
            </p:cNvSpPr>
            <p:nvPr/>
          </p:nvSpPr>
          <p:spPr bwMode="auto">
            <a:xfrm>
              <a:off x="1463" y="853"/>
              <a:ext cx="86" cy="94"/>
            </a:xfrm>
            <a:prstGeom prst="ellipse">
              <a:avLst/>
            </a:prstGeom>
            <a:solidFill>
              <a:srgbClr val="FF0000"/>
            </a:solidFill>
            <a:ln w="3175">
              <a:solidFill>
                <a:srgbClr val="FF0000"/>
              </a:solidFill>
              <a:round/>
              <a:headEnd/>
              <a:tailEnd type="none" w="sm" len="lg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pt-BR" altLang="pt-BR" sz="2400">
                <a:latin typeface="Times New Roman" pitchFamily="18" charset="0"/>
              </a:endParaRPr>
            </a:p>
          </p:txBody>
        </p:sp>
        <p:sp>
          <p:nvSpPr>
            <p:cNvPr id="546" name="Oval 41"/>
            <p:cNvSpPr>
              <a:spLocks noChangeArrowheads="1"/>
            </p:cNvSpPr>
            <p:nvPr/>
          </p:nvSpPr>
          <p:spPr bwMode="auto">
            <a:xfrm>
              <a:off x="1508" y="1405"/>
              <a:ext cx="86" cy="94"/>
            </a:xfrm>
            <a:prstGeom prst="ellipse">
              <a:avLst/>
            </a:prstGeom>
            <a:solidFill>
              <a:srgbClr val="FF0000"/>
            </a:solidFill>
            <a:ln w="3175">
              <a:solidFill>
                <a:srgbClr val="FF0000"/>
              </a:solidFill>
              <a:round/>
              <a:headEnd/>
              <a:tailEnd type="none" w="sm" len="lg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pt-BR" altLang="pt-BR" sz="2400">
                <a:latin typeface="Times New Roman" pitchFamily="18" charset="0"/>
              </a:endParaRPr>
            </a:p>
          </p:txBody>
        </p:sp>
      </p:grpSp>
      <p:sp>
        <p:nvSpPr>
          <p:cNvPr id="547" name="Raio 546"/>
          <p:cNvSpPr/>
          <p:nvPr/>
        </p:nvSpPr>
        <p:spPr>
          <a:xfrm rot="5400000">
            <a:off x="6917098" y="3992123"/>
            <a:ext cx="139869" cy="169252"/>
          </a:xfrm>
          <a:prstGeom prst="lightningBol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548" name="Conector reto 547"/>
          <p:cNvCxnSpPr/>
          <p:nvPr/>
        </p:nvCxnSpPr>
        <p:spPr>
          <a:xfrm flipV="1">
            <a:off x="6963776" y="4105491"/>
            <a:ext cx="0" cy="19343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9" name="Conector reto 548"/>
          <p:cNvCxnSpPr/>
          <p:nvPr/>
        </p:nvCxnSpPr>
        <p:spPr>
          <a:xfrm flipV="1">
            <a:off x="6791897" y="4236843"/>
            <a:ext cx="176324" cy="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1" name="Conector reto 550"/>
          <p:cNvCxnSpPr/>
          <p:nvPr/>
        </p:nvCxnSpPr>
        <p:spPr>
          <a:xfrm flipV="1">
            <a:off x="6801261" y="4235079"/>
            <a:ext cx="0" cy="13477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2" name="Conector reto 551"/>
          <p:cNvCxnSpPr/>
          <p:nvPr/>
        </p:nvCxnSpPr>
        <p:spPr>
          <a:xfrm flipV="1">
            <a:off x="6963776" y="4276107"/>
            <a:ext cx="0" cy="55863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3" name="Conector reto 552"/>
          <p:cNvCxnSpPr/>
          <p:nvPr/>
        </p:nvCxnSpPr>
        <p:spPr>
          <a:xfrm>
            <a:off x="6963776" y="4832716"/>
            <a:ext cx="522523" cy="202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6" name="Conector reto 555"/>
          <p:cNvCxnSpPr/>
          <p:nvPr/>
        </p:nvCxnSpPr>
        <p:spPr>
          <a:xfrm flipV="1">
            <a:off x="7490520" y="4830393"/>
            <a:ext cx="0" cy="14918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8" name="Conector reto 557"/>
          <p:cNvCxnSpPr/>
          <p:nvPr/>
        </p:nvCxnSpPr>
        <p:spPr>
          <a:xfrm flipV="1">
            <a:off x="7490520" y="4975959"/>
            <a:ext cx="0" cy="155800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9" name="Conector reto 558"/>
          <p:cNvCxnSpPr/>
          <p:nvPr/>
        </p:nvCxnSpPr>
        <p:spPr>
          <a:xfrm>
            <a:off x="6278102" y="5122409"/>
            <a:ext cx="1212418" cy="0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1" name="Conector reto 560"/>
          <p:cNvCxnSpPr/>
          <p:nvPr/>
        </p:nvCxnSpPr>
        <p:spPr>
          <a:xfrm flipV="1">
            <a:off x="6278102" y="5122409"/>
            <a:ext cx="0" cy="423028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3" name="Group 37"/>
          <p:cNvGrpSpPr>
            <a:grpSpLocks/>
          </p:cNvGrpSpPr>
          <p:nvPr/>
        </p:nvGrpSpPr>
        <p:grpSpPr bwMode="auto">
          <a:xfrm>
            <a:off x="7714881" y="3452955"/>
            <a:ext cx="140197" cy="123041"/>
            <a:chOff x="1367" y="825"/>
            <a:chExt cx="731" cy="688"/>
          </a:xfrm>
        </p:grpSpPr>
        <p:sp>
          <p:nvSpPr>
            <p:cNvPr id="564" name="Oval 38"/>
            <p:cNvSpPr>
              <a:spLocks noChangeArrowheads="1"/>
            </p:cNvSpPr>
            <p:nvPr/>
          </p:nvSpPr>
          <p:spPr bwMode="auto">
            <a:xfrm>
              <a:off x="1367" y="825"/>
              <a:ext cx="688" cy="688"/>
            </a:xfrm>
            <a:prstGeom prst="ellipse">
              <a:avLst/>
            </a:prstGeom>
            <a:noFill/>
            <a:ln w="3175">
              <a:solidFill>
                <a:srgbClr val="FF0000"/>
              </a:solidFill>
              <a:round/>
              <a:headEnd/>
              <a:tailEnd type="none" w="sm" len="lg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pt-BR" altLang="pt-BR" sz="2400">
                <a:latin typeface="Times New Roman" pitchFamily="18" charset="0"/>
              </a:endParaRPr>
            </a:p>
          </p:txBody>
        </p:sp>
        <p:sp>
          <p:nvSpPr>
            <p:cNvPr id="565" name="Oval 39"/>
            <p:cNvSpPr>
              <a:spLocks noChangeArrowheads="1"/>
            </p:cNvSpPr>
            <p:nvPr/>
          </p:nvSpPr>
          <p:spPr bwMode="auto">
            <a:xfrm>
              <a:off x="2012" y="1109"/>
              <a:ext cx="86" cy="94"/>
            </a:xfrm>
            <a:prstGeom prst="ellipse">
              <a:avLst/>
            </a:prstGeom>
            <a:solidFill>
              <a:srgbClr val="FF0000"/>
            </a:solidFill>
            <a:ln w="3175">
              <a:solidFill>
                <a:srgbClr val="FF0000"/>
              </a:solidFill>
              <a:round/>
              <a:headEnd/>
              <a:tailEnd type="none" w="sm" len="lg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pt-BR" altLang="pt-BR" sz="2400">
                <a:latin typeface="Times New Roman" pitchFamily="18" charset="0"/>
              </a:endParaRPr>
            </a:p>
          </p:txBody>
        </p:sp>
        <p:sp>
          <p:nvSpPr>
            <p:cNvPr id="566" name="Oval 40"/>
            <p:cNvSpPr>
              <a:spLocks noChangeArrowheads="1"/>
            </p:cNvSpPr>
            <p:nvPr/>
          </p:nvSpPr>
          <p:spPr bwMode="auto">
            <a:xfrm>
              <a:off x="1463" y="853"/>
              <a:ext cx="86" cy="94"/>
            </a:xfrm>
            <a:prstGeom prst="ellipse">
              <a:avLst/>
            </a:prstGeom>
            <a:solidFill>
              <a:srgbClr val="FF0000"/>
            </a:solidFill>
            <a:ln w="3175">
              <a:solidFill>
                <a:srgbClr val="FF0000"/>
              </a:solidFill>
              <a:round/>
              <a:headEnd/>
              <a:tailEnd type="none" w="sm" len="lg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pt-BR" altLang="pt-BR" sz="2400">
                <a:latin typeface="Times New Roman" pitchFamily="18" charset="0"/>
              </a:endParaRPr>
            </a:p>
          </p:txBody>
        </p:sp>
        <p:sp>
          <p:nvSpPr>
            <p:cNvPr id="568" name="Oval 41"/>
            <p:cNvSpPr>
              <a:spLocks noChangeArrowheads="1"/>
            </p:cNvSpPr>
            <p:nvPr/>
          </p:nvSpPr>
          <p:spPr bwMode="auto">
            <a:xfrm>
              <a:off x="1508" y="1405"/>
              <a:ext cx="86" cy="94"/>
            </a:xfrm>
            <a:prstGeom prst="ellipse">
              <a:avLst/>
            </a:prstGeom>
            <a:solidFill>
              <a:srgbClr val="FF0000"/>
            </a:solidFill>
            <a:ln w="3175">
              <a:solidFill>
                <a:srgbClr val="FF0000"/>
              </a:solidFill>
              <a:round/>
              <a:headEnd/>
              <a:tailEnd type="none" w="sm" len="lg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pt-BR" altLang="pt-BR" sz="2400">
                <a:latin typeface="Times New Roman" pitchFamily="18" charset="0"/>
              </a:endParaRPr>
            </a:p>
          </p:txBody>
        </p:sp>
      </p:grpSp>
      <p:sp>
        <p:nvSpPr>
          <p:cNvPr id="570" name="Raio 569"/>
          <p:cNvSpPr/>
          <p:nvPr/>
        </p:nvSpPr>
        <p:spPr>
          <a:xfrm rot="5400000">
            <a:off x="7860817" y="3499785"/>
            <a:ext cx="139869" cy="169252"/>
          </a:xfrm>
          <a:prstGeom prst="lightningBol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573" name="Conector reto 572"/>
          <p:cNvCxnSpPr/>
          <p:nvPr/>
        </p:nvCxnSpPr>
        <p:spPr>
          <a:xfrm flipV="1">
            <a:off x="7917546" y="3574972"/>
            <a:ext cx="0" cy="43184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4" name="Conector reto 573"/>
          <p:cNvCxnSpPr/>
          <p:nvPr/>
        </p:nvCxnSpPr>
        <p:spPr>
          <a:xfrm flipH="1">
            <a:off x="7490520" y="3647741"/>
            <a:ext cx="1281086" cy="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7" name="Conector reto 576"/>
          <p:cNvCxnSpPr/>
          <p:nvPr/>
        </p:nvCxnSpPr>
        <p:spPr>
          <a:xfrm flipV="1">
            <a:off x="8764972" y="3642940"/>
            <a:ext cx="0" cy="37097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8" name="Conector reto 577"/>
          <p:cNvCxnSpPr/>
          <p:nvPr/>
        </p:nvCxnSpPr>
        <p:spPr>
          <a:xfrm flipV="1">
            <a:off x="7494696" y="3654989"/>
            <a:ext cx="0" cy="34246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9" name="Conector reto 578"/>
          <p:cNvCxnSpPr/>
          <p:nvPr/>
        </p:nvCxnSpPr>
        <p:spPr>
          <a:xfrm flipV="1">
            <a:off x="8329714" y="3653198"/>
            <a:ext cx="0" cy="35361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0" name="Elipse 579"/>
          <p:cNvSpPr/>
          <p:nvPr/>
        </p:nvSpPr>
        <p:spPr>
          <a:xfrm>
            <a:off x="6589046" y="691707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581" name="Group 37"/>
          <p:cNvGrpSpPr>
            <a:grpSpLocks/>
          </p:cNvGrpSpPr>
          <p:nvPr/>
        </p:nvGrpSpPr>
        <p:grpSpPr bwMode="auto">
          <a:xfrm>
            <a:off x="7376670" y="3963751"/>
            <a:ext cx="140197" cy="123041"/>
            <a:chOff x="1367" y="825"/>
            <a:chExt cx="731" cy="688"/>
          </a:xfrm>
        </p:grpSpPr>
        <p:sp>
          <p:nvSpPr>
            <p:cNvPr id="582" name="Oval 38"/>
            <p:cNvSpPr>
              <a:spLocks noChangeArrowheads="1"/>
            </p:cNvSpPr>
            <p:nvPr/>
          </p:nvSpPr>
          <p:spPr bwMode="auto">
            <a:xfrm>
              <a:off x="1367" y="825"/>
              <a:ext cx="688" cy="688"/>
            </a:xfrm>
            <a:prstGeom prst="ellipse">
              <a:avLst/>
            </a:prstGeom>
            <a:noFill/>
            <a:ln w="3175">
              <a:solidFill>
                <a:srgbClr val="FF0000"/>
              </a:solidFill>
              <a:round/>
              <a:headEnd/>
              <a:tailEnd type="none" w="sm" len="lg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pt-BR" altLang="pt-BR" sz="2400">
                <a:latin typeface="Times New Roman" pitchFamily="18" charset="0"/>
              </a:endParaRPr>
            </a:p>
          </p:txBody>
        </p:sp>
        <p:sp>
          <p:nvSpPr>
            <p:cNvPr id="583" name="Oval 39"/>
            <p:cNvSpPr>
              <a:spLocks noChangeArrowheads="1"/>
            </p:cNvSpPr>
            <p:nvPr/>
          </p:nvSpPr>
          <p:spPr bwMode="auto">
            <a:xfrm>
              <a:off x="2012" y="1109"/>
              <a:ext cx="86" cy="94"/>
            </a:xfrm>
            <a:prstGeom prst="ellipse">
              <a:avLst/>
            </a:prstGeom>
            <a:solidFill>
              <a:srgbClr val="FF0000"/>
            </a:solidFill>
            <a:ln w="3175">
              <a:solidFill>
                <a:srgbClr val="FF0000"/>
              </a:solidFill>
              <a:round/>
              <a:headEnd/>
              <a:tailEnd type="none" w="sm" len="lg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pt-BR" altLang="pt-BR" sz="2400">
                <a:latin typeface="Times New Roman" pitchFamily="18" charset="0"/>
              </a:endParaRPr>
            </a:p>
          </p:txBody>
        </p:sp>
        <p:sp>
          <p:nvSpPr>
            <p:cNvPr id="584" name="Oval 40"/>
            <p:cNvSpPr>
              <a:spLocks noChangeArrowheads="1"/>
            </p:cNvSpPr>
            <p:nvPr/>
          </p:nvSpPr>
          <p:spPr bwMode="auto">
            <a:xfrm>
              <a:off x="1463" y="853"/>
              <a:ext cx="86" cy="94"/>
            </a:xfrm>
            <a:prstGeom prst="ellipse">
              <a:avLst/>
            </a:prstGeom>
            <a:solidFill>
              <a:srgbClr val="FF0000"/>
            </a:solidFill>
            <a:ln w="3175">
              <a:solidFill>
                <a:srgbClr val="FF0000"/>
              </a:solidFill>
              <a:round/>
              <a:headEnd/>
              <a:tailEnd type="none" w="sm" len="lg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pt-BR" altLang="pt-BR" sz="2400">
                <a:latin typeface="Times New Roman" pitchFamily="18" charset="0"/>
              </a:endParaRPr>
            </a:p>
          </p:txBody>
        </p:sp>
        <p:sp>
          <p:nvSpPr>
            <p:cNvPr id="585" name="Oval 41"/>
            <p:cNvSpPr>
              <a:spLocks noChangeArrowheads="1"/>
            </p:cNvSpPr>
            <p:nvPr/>
          </p:nvSpPr>
          <p:spPr bwMode="auto">
            <a:xfrm>
              <a:off x="1508" y="1405"/>
              <a:ext cx="86" cy="94"/>
            </a:xfrm>
            <a:prstGeom prst="ellipse">
              <a:avLst/>
            </a:prstGeom>
            <a:solidFill>
              <a:srgbClr val="FF0000"/>
            </a:solidFill>
            <a:ln w="3175">
              <a:solidFill>
                <a:srgbClr val="FF0000"/>
              </a:solidFill>
              <a:round/>
              <a:headEnd/>
              <a:tailEnd type="none" w="sm" len="lg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pt-BR" altLang="pt-BR" sz="2400">
                <a:latin typeface="Times New Roman" pitchFamily="18" charset="0"/>
              </a:endParaRPr>
            </a:p>
          </p:txBody>
        </p:sp>
      </p:grpSp>
      <p:sp>
        <p:nvSpPr>
          <p:cNvPr id="586" name="Raio 585"/>
          <p:cNvSpPr/>
          <p:nvPr/>
        </p:nvSpPr>
        <p:spPr>
          <a:xfrm rot="5400000">
            <a:off x="7501782" y="4008255"/>
            <a:ext cx="139869" cy="169252"/>
          </a:xfrm>
          <a:prstGeom prst="lightningBol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587" name="Conector reto 586"/>
          <p:cNvCxnSpPr/>
          <p:nvPr/>
        </p:nvCxnSpPr>
        <p:spPr>
          <a:xfrm flipV="1">
            <a:off x="7570644" y="4111410"/>
            <a:ext cx="0" cy="19520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0" name="Conector reto 589"/>
          <p:cNvCxnSpPr/>
          <p:nvPr/>
        </p:nvCxnSpPr>
        <p:spPr>
          <a:xfrm>
            <a:off x="7418607" y="4240534"/>
            <a:ext cx="139736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2" name="Conector reto 591"/>
          <p:cNvCxnSpPr/>
          <p:nvPr/>
        </p:nvCxnSpPr>
        <p:spPr>
          <a:xfrm flipV="1">
            <a:off x="7413730" y="4238870"/>
            <a:ext cx="0" cy="13477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3" name="Conector reto 592"/>
          <p:cNvCxnSpPr/>
          <p:nvPr/>
        </p:nvCxnSpPr>
        <p:spPr>
          <a:xfrm flipV="1">
            <a:off x="7564978" y="4304336"/>
            <a:ext cx="6636" cy="67162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6" name="Conector reto 595"/>
          <p:cNvCxnSpPr/>
          <p:nvPr/>
        </p:nvCxnSpPr>
        <p:spPr>
          <a:xfrm flipV="1">
            <a:off x="7558343" y="4974584"/>
            <a:ext cx="3716" cy="21580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8" name="Conector reto 597"/>
          <p:cNvCxnSpPr/>
          <p:nvPr/>
        </p:nvCxnSpPr>
        <p:spPr>
          <a:xfrm>
            <a:off x="7174001" y="5190387"/>
            <a:ext cx="397716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9" name="Conector reto 598"/>
          <p:cNvCxnSpPr/>
          <p:nvPr/>
        </p:nvCxnSpPr>
        <p:spPr>
          <a:xfrm flipV="1">
            <a:off x="7174001" y="5190387"/>
            <a:ext cx="0" cy="59612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1" name="Conector de seta reta 610"/>
          <p:cNvCxnSpPr/>
          <p:nvPr/>
        </p:nvCxnSpPr>
        <p:spPr>
          <a:xfrm flipV="1">
            <a:off x="7329488" y="5431602"/>
            <a:ext cx="0" cy="156094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2" name="Conector de seta reta 611"/>
          <p:cNvCxnSpPr/>
          <p:nvPr/>
        </p:nvCxnSpPr>
        <p:spPr>
          <a:xfrm flipV="1">
            <a:off x="7466415" y="5431602"/>
            <a:ext cx="0" cy="156094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3" name="Conector de seta reta 612"/>
          <p:cNvCxnSpPr/>
          <p:nvPr/>
        </p:nvCxnSpPr>
        <p:spPr>
          <a:xfrm flipV="1">
            <a:off x="7621878" y="5431602"/>
            <a:ext cx="0" cy="156094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4" name="Conector de seta reta 613"/>
          <p:cNvCxnSpPr/>
          <p:nvPr/>
        </p:nvCxnSpPr>
        <p:spPr>
          <a:xfrm flipV="1">
            <a:off x="7775205" y="5427712"/>
            <a:ext cx="0" cy="156094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5" name="Conector de seta reta 614"/>
          <p:cNvCxnSpPr/>
          <p:nvPr/>
        </p:nvCxnSpPr>
        <p:spPr>
          <a:xfrm flipV="1">
            <a:off x="7404208" y="5271397"/>
            <a:ext cx="0" cy="156094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6" name="Conector de seta reta 615"/>
          <p:cNvCxnSpPr/>
          <p:nvPr/>
        </p:nvCxnSpPr>
        <p:spPr>
          <a:xfrm flipV="1">
            <a:off x="7558343" y="5275508"/>
            <a:ext cx="0" cy="156094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7" name="Conector de seta reta 616"/>
          <p:cNvCxnSpPr/>
          <p:nvPr/>
        </p:nvCxnSpPr>
        <p:spPr>
          <a:xfrm flipV="1">
            <a:off x="7714881" y="5271397"/>
            <a:ext cx="0" cy="156094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8" name="Group 37"/>
          <p:cNvGrpSpPr>
            <a:grpSpLocks/>
          </p:cNvGrpSpPr>
          <p:nvPr/>
        </p:nvGrpSpPr>
        <p:grpSpPr bwMode="auto">
          <a:xfrm>
            <a:off x="7790554" y="3960532"/>
            <a:ext cx="140197" cy="123041"/>
            <a:chOff x="1367" y="825"/>
            <a:chExt cx="731" cy="688"/>
          </a:xfrm>
        </p:grpSpPr>
        <p:sp>
          <p:nvSpPr>
            <p:cNvPr id="619" name="Oval 38"/>
            <p:cNvSpPr>
              <a:spLocks noChangeArrowheads="1"/>
            </p:cNvSpPr>
            <p:nvPr/>
          </p:nvSpPr>
          <p:spPr bwMode="auto">
            <a:xfrm>
              <a:off x="1367" y="825"/>
              <a:ext cx="688" cy="688"/>
            </a:xfrm>
            <a:prstGeom prst="ellipse">
              <a:avLst/>
            </a:prstGeom>
            <a:noFill/>
            <a:ln w="3175">
              <a:solidFill>
                <a:srgbClr val="FF0000"/>
              </a:solidFill>
              <a:round/>
              <a:headEnd/>
              <a:tailEnd type="none" w="sm" len="lg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pt-BR" altLang="pt-BR" sz="2400">
                <a:latin typeface="Times New Roman" pitchFamily="18" charset="0"/>
              </a:endParaRPr>
            </a:p>
          </p:txBody>
        </p:sp>
        <p:sp>
          <p:nvSpPr>
            <p:cNvPr id="620" name="Oval 39"/>
            <p:cNvSpPr>
              <a:spLocks noChangeArrowheads="1"/>
            </p:cNvSpPr>
            <p:nvPr/>
          </p:nvSpPr>
          <p:spPr bwMode="auto">
            <a:xfrm>
              <a:off x="2012" y="1109"/>
              <a:ext cx="86" cy="94"/>
            </a:xfrm>
            <a:prstGeom prst="ellipse">
              <a:avLst/>
            </a:prstGeom>
            <a:solidFill>
              <a:srgbClr val="FF0000"/>
            </a:solidFill>
            <a:ln w="3175">
              <a:solidFill>
                <a:srgbClr val="FF0000"/>
              </a:solidFill>
              <a:round/>
              <a:headEnd/>
              <a:tailEnd type="none" w="sm" len="lg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pt-BR" altLang="pt-BR" sz="2400">
                <a:latin typeface="Times New Roman" pitchFamily="18" charset="0"/>
              </a:endParaRPr>
            </a:p>
          </p:txBody>
        </p:sp>
        <p:sp>
          <p:nvSpPr>
            <p:cNvPr id="621" name="Oval 40"/>
            <p:cNvSpPr>
              <a:spLocks noChangeArrowheads="1"/>
            </p:cNvSpPr>
            <p:nvPr/>
          </p:nvSpPr>
          <p:spPr bwMode="auto">
            <a:xfrm>
              <a:off x="1463" y="853"/>
              <a:ext cx="86" cy="94"/>
            </a:xfrm>
            <a:prstGeom prst="ellipse">
              <a:avLst/>
            </a:prstGeom>
            <a:solidFill>
              <a:srgbClr val="FF0000"/>
            </a:solidFill>
            <a:ln w="3175">
              <a:solidFill>
                <a:srgbClr val="FF0000"/>
              </a:solidFill>
              <a:round/>
              <a:headEnd/>
              <a:tailEnd type="none" w="sm" len="lg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pt-BR" altLang="pt-BR" sz="2400">
                <a:latin typeface="Times New Roman" pitchFamily="18" charset="0"/>
              </a:endParaRPr>
            </a:p>
          </p:txBody>
        </p:sp>
        <p:sp>
          <p:nvSpPr>
            <p:cNvPr id="622" name="Oval 41"/>
            <p:cNvSpPr>
              <a:spLocks noChangeArrowheads="1"/>
            </p:cNvSpPr>
            <p:nvPr/>
          </p:nvSpPr>
          <p:spPr bwMode="auto">
            <a:xfrm>
              <a:off x="1508" y="1405"/>
              <a:ext cx="86" cy="94"/>
            </a:xfrm>
            <a:prstGeom prst="ellipse">
              <a:avLst/>
            </a:prstGeom>
            <a:solidFill>
              <a:srgbClr val="FF0000"/>
            </a:solidFill>
            <a:ln w="3175">
              <a:solidFill>
                <a:srgbClr val="FF0000"/>
              </a:solidFill>
              <a:round/>
              <a:headEnd/>
              <a:tailEnd type="none" w="sm" len="lg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pt-BR" altLang="pt-BR" sz="2400">
                <a:latin typeface="Times New Roman" pitchFamily="18" charset="0"/>
              </a:endParaRPr>
            </a:p>
          </p:txBody>
        </p:sp>
      </p:grpSp>
      <p:sp>
        <p:nvSpPr>
          <p:cNvPr id="623" name="Raio 622"/>
          <p:cNvSpPr/>
          <p:nvPr/>
        </p:nvSpPr>
        <p:spPr>
          <a:xfrm rot="5400000">
            <a:off x="7936743" y="3999850"/>
            <a:ext cx="139869" cy="169252"/>
          </a:xfrm>
          <a:prstGeom prst="lightningBol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624" name="Conector reto 623"/>
          <p:cNvCxnSpPr/>
          <p:nvPr/>
        </p:nvCxnSpPr>
        <p:spPr>
          <a:xfrm flipV="1">
            <a:off x="7992360" y="4111410"/>
            <a:ext cx="0" cy="19520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5" name="Conector reto 624"/>
          <p:cNvCxnSpPr/>
          <p:nvPr/>
        </p:nvCxnSpPr>
        <p:spPr>
          <a:xfrm>
            <a:off x="7842661" y="4231859"/>
            <a:ext cx="139736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6" name="Conector reto 625"/>
          <p:cNvCxnSpPr/>
          <p:nvPr/>
        </p:nvCxnSpPr>
        <p:spPr>
          <a:xfrm flipV="1">
            <a:off x="7832443" y="4221223"/>
            <a:ext cx="0" cy="13477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7" name="Conector reto 626"/>
          <p:cNvCxnSpPr/>
          <p:nvPr/>
        </p:nvCxnSpPr>
        <p:spPr>
          <a:xfrm flipV="1">
            <a:off x="7995131" y="4290819"/>
            <a:ext cx="0" cy="41620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9" name="Conector reto 628"/>
          <p:cNvCxnSpPr/>
          <p:nvPr/>
        </p:nvCxnSpPr>
        <p:spPr>
          <a:xfrm>
            <a:off x="7656343" y="4707022"/>
            <a:ext cx="345475" cy="427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1" name="Conector reto 630"/>
          <p:cNvCxnSpPr/>
          <p:nvPr/>
        </p:nvCxnSpPr>
        <p:spPr>
          <a:xfrm flipV="1">
            <a:off x="7656343" y="4700427"/>
            <a:ext cx="0" cy="27914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3" name="Conector reto 632"/>
          <p:cNvCxnSpPr/>
          <p:nvPr/>
        </p:nvCxnSpPr>
        <p:spPr>
          <a:xfrm flipV="1">
            <a:off x="7656343" y="4979575"/>
            <a:ext cx="0" cy="25322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7" name="Conector reto 636"/>
          <p:cNvCxnSpPr/>
          <p:nvPr/>
        </p:nvCxnSpPr>
        <p:spPr>
          <a:xfrm>
            <a:off x="7651267" y="5232800"/>
            <a:ext cx="318551" cy="202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8" name="Conector reto 637"/>
          <p:cNvCxnSpPr/>
          <p:nvPr/>
        </p:nvCxnSpPr>
        <p:spPr>
          <a:xfrm flipV="1">
            <a:off x="7969817" y="5234826"/>
            <a:ext cx="1" cy="58403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2" name="Conector de seta reta 641"/>
          <p:cNvCxnSpPr/>
          <p:nvPr/>
        </p:nvCxnSpPr>
        <p:spPr>
          <a:xfrm flipV="1">
            <a:off x="8091304" y="5460242"/>
            <a:ext cx="0" cy="156094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3" name="Conector de seta reta 642"/>
          <p:cNvCxnSpPr/>
          <p:nvPr/>
        </p:nvCxnSpPr>
        <p:spPr>
          <a:xfrm flipV="1">
            <a:off x="8263694" y="5451418"/>
            <a:ext cx="0" cy="156094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4" name="Conector de seta reta 643"/>
          <p:cNvCxnSpPr/>
          <p:nvPr/>
        </p:nvCxnSpPr>
        <p:spPr>
          <a:xfrm flipV="1">
            <a:off x="8428576" y="5443467"/>
            <a:ext cx="0" cy="156094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5" name="Conector de seta reta 644"/>
          <p:cNvCxnSpPr/>
          <p:nvPr/>
        </p:nvCxnSpPr>
        <p:spPr>
          <a:xfrm flipV="1">
            <a:off x="8590753" y="5456548"/>
            <a:ext cx="0" cy="156094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6" name="Conector de seta reta 645"/>
          <p:cNvCxnSpPr/>
          <p:nvPr/>
        </p:nvCxnSpPr>
        <p:spPr>
          <a:xfrm flipV="1">
            <a:off x="8161734" y="5289343"/>
            <a:ext cx="0" cy="156094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7" name="Conector de seta reta 646"/>
          <p:cNvCxnSpPr/>
          <p:nvPr/>
        </p:nvCxnSpPr>
        <p:spPr>
          <a:xfrm flipV="1">
            <a:off x="8338794" y="5296146"/>
            <a:ext cx="0" cy="156094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8" name="Conector de seta reta 647"/>
          <p:cNvCxnSpPr/>
          <p:nvPr/>
        </p:nvCxnSpPr>
        <p:spPr>
          <a:xfrm flipV="1">
            <a:off x="8515010" y="5296146"/>
            <a:ext cx="0" cy="156094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49" name="Group 37"/>
          <p:cNvGrpSpPr>
            <a:grpSpLocks/>
          </p:cNvGrpSpPr>
          <p:nvPr/>
        </p:nvGrpSpPr>
        <p:grpSpPr bwMode="auto">
          <a:xfrm>
            <a:off x="8198746" y="3957366"/>
            <a:ext cx="140197" cy="123041"/>
            <a:chOff x="1367" y="825"/>
            <a:chExt cx="731" cy="688"/>
          </a:xfrm>
        </p:grpSpPr>
        <p:sp>
          <p:nvSpPr>
            <p:cNvPr id="650" name="Oval 38"/>
            <p:cNvSpPr>
              <a:spLocks noChangeArrowheads="1"/>
            </p:cNvSpPr>
            <p:nvPr/>
          </p:nvSpPr>
          <p:spPr bwMode="auto">
            <a:xfrm>
              <a:off x="1367" y="825"/>
              <a:ext cx="688" cy="688"/>
            </a:xfrm>
            <a:prstGeom prst="ellipse">
              <a:avLst/>
            </a:prstGeom>
            <a:noFill/>
            <a:ln w="3175">
              <a:solidFill>
                <a:srgbClr val="FF0000"/>
              </a:solidFill>
              <a:round/>
              <a:headEnd/>
              <a:tailEnd type="none" w="sm" len="lg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pt-BR" altLang="pt-BR" sz="2400">
                <a:latin typeface="Times New Roman" pitchFamily="18" charset="0"/>
              </a:endParaRPr>
            </a:p>
          </p:txBody>
        </p:sp>
        <p:sp>
          <p:nvSpPr>
            <p:cNvPr id="651" name="Oval 39"/>
            <p:cNvSpPr>
              <a:spLocks noChangeArrowheads="1"/>
            </p:cNvSpPr>
            <p:nvPr/>
          </p:nvSpPr>
          <p:spPr bwMode="auto">
            <a:xfrm>
              <a:off x="2012" y="1109"/>
              <a:ext cx="86" cy="94"/>
            </a:xfrm>
            <a:prstGeom prst="ellipse">
              <a:avLst/>
            </a:prstGeom>
            <a:solidFill>
              <a:srgbClr val="FF0000"/>
            </a:solidFill>
            <a:ln w="3175">
              <a:solidFill>
                <a:srgbClr val="FF0000"/>
              </a:solidFill>
              <a:round/>
              <a:headEnd/>
              <a:tailEnd type="none" w="sm" len="lg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pt-BR" altLang="pt-BR" sz="2400">
                <a:latin typeface="Times New Roman" pitchFamily="18" charset="0"/>
              </a:endParaRPr>
            </a:p>
          </p:txBody>
        </p:sp>
        <p:sp>
          <p:nvSpPr>
            <p:cNvPr id="652" name="Oval 40"/>
            <p:cNvSpPr>
              <a:spLocks noChangeArrowheads="1"/>
            </p:cNvSpPr>
            <p:nvPr/>
          </p:nvSpPr>
          <p:spPr bwMode="auto">
            <a:xfrm>
              <a:off x="1463" y="853"/>
              <a:ext cx="86" cy="94"/>
            </a:xfrm>
            <a:prstGeom prst="ellipse">
              <a:avLst/>
            </a:prstGeom>
            <a:solidFill>
              <a:srgbClr val="FF0000"/>
            </a:solidFill>
            <a:ln w="3175">
              <a:solidFill>
                <a:srgbClr val="FF0000"/>
              </a:solidFill>
              <a:round/>
              <a:headEnd/>
              <a:tailEnd type="none" w="sm" len="lg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pt-BR" altLang="pt-BR" sz="2400">
                <a:latin typeface="Times New Roman" pitchFamily="18" charset="0"/>
              </a:endParaRPr>
            </a:p>
          </p:txBody>
        </p:sp>
        <p:sp>
          <p:nvSpPr>
            <p:cNvPr id="653" name="Oval 41"/>
            <p:cNvSpPr>
              <a:spLocks noChangeArrowheads="1"/>
            </p:cNvSpPr>
            <p:nvPr/>
          </p:nvSpPr>
          <p:spPr bwMode="auto">
            <a:xfrm>
              <a:off x="1508" y="1405"/>
              <a:ext cx="86" cy="94"/>
            </a:xfrm>
            <a:prstGeom prst="ellipse">
              <a:avLst/>
            </a:prstGeom>
            <a:solidFill>
              <a:srgbClr val="FF0000"/>
            </a:solidFill>
            <a:ln w="3175">
              <a:solidFill>
                <a:srgbClr val="FF0000"/>
              </a:solidFill>
              <a:round/>
              <a:headEnd/>
              <a:tailEnd type="none" w="sm" len="lg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pt-BR" altLang="pt-BR" sz="2400">
                <a:latin typeface="Times New Roman" pitchFamily="18" charset="0"/>
              </a:endParaRPr>
            </a:p>
          </p:txBody>
        </p:sp>
      </p:grpSp>
      <p:sp>
        <p:nvSpPr>
          <p:cNvPr id="654" name="Raio 653"/>
          <p:cNvSpPr/>
          <p:nvPr/>
        </p:nvSpPr>
        <p:spPr>
          <a:xfrm rot="5400000">
            <a:off x="8354726" y="4011614"/>
            <a:ext cx="139869" cy="169252"/>
          </a:xfrm>
          <a:prstGeom prst="lightningBol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655" name="Conector reto 654"/>
          <p:cNvCxnSpPr/>
          <p:nvPr/>
        </p:nvCxnSpPr>
        <p:spPr>
          <a:xfrm flipV="1">
            <a:off x="8411038" y="4111410"/>
            <a:ext cx="0" cy="19520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6" name="Conector reto 655"/>
          <p:cNvCxnSpPr/>
          <p:nvPr/>
        </p:nvCxnSpPr>
        <p:spPr>
          <a:xfrm>
            <a:off x="8242282" y="4231859"/>
            <a:ext cx="174871" cy="180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8" name="Conector reto 657"/>
          <p:cNvCxnSpPr/>
          <p:nvPr/>
        </p:nvCxnSpPr>
        <p:spPr>
          <a:xfrm flipV="1">
            <a:off x="8256094" y="4233041"/>
            <a:ext cx="0" cy="13477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9" name="Conector reto 658"/>
          <p:cNvCxnSpPr/>
          <p:nvPr/>
        </p:nvCxnSpPr>
        <p:spPr>
          <a:xfrm flipH="1" flipV="1">
            <a:off x="8409812" y="4323177"/>
            <a:ext cx="1226" cy="44127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1" name="Conector reto 660"/>
          <p:cNvCxnSpPr/>
          <p:nvPr/>
        </p:nvCxnSpPr>
        <p:spPr>
          <a:xfrm>
            <a:off x="7714881" y="4752899"/>
            <a:ext cx="686565" cy="473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3" name="Conector reto 662"/>
          <p:cNvCxnSpPr/>
          <p:nvPr/>
        </p:nvCxnSpPr>
        <p:spPr>
          <a:xfrm flipV="1">
            <a:off x="7726810" y="4748923"/>
            <a:ext cx="2633" cy="21845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6" name="Conector reto 665"/>
          <p:cNvCxnSpPr/>
          <p:nvPr/>
        </p:nvCxnSpPr>
        <p:spPr>
          <a:xfrm flipH="1" flipV="1">
            <a:off x="7726810" y="4967373"/>
            <a:ext cx="3694" cy="22301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7" name="Conector reto 666"/>
          <p:cNvCxnSpPr/>
          <p:nvPr/>
        </p:nvCxnSpPr>
        <p:spPr>
          <a:xfrm>
            <a:off x="7730504" y="5188247"/>
            <a:ext cx="1091366" cy="214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9" name="Conector reto 668"/>
          <p:cNvCxnSpPr/>
          <p:nvPr/>
        </p:nvCxnSpPr>
        <p:spPr>
          <a:xfrm flipV="1">
            <a:off x="8811234" y="5188247"/>
            <a:ext cx="1905" cy="63323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3" name="Conector de seta reta 672"/>
          <p:cNvCxnSpPr/>
          <p:nvPr/>
        </p:nvCxnSpPr>
        <p:spPr>
          <a:xfrm flipV="1">
            <a:off x="8937463" y="5460242"/>
            <a:ext cx="0" cy="156094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4" name="Conector de seta reta 673"/>
          <p:cNvCxnSpPr/>
          <p:nvPr/>
        </p:nvCxnSpPr>
        <p:spPr>
          <a:xfrm flipV="1">
            <a:off x="9093673" y="5452854"/>
            <a:ext cx="0" cy="156094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5" name="Conector de seta reta 674"/>
          <p:cNvCxnSpPr/>
          <p:nvPr/>
        </p:nvCxnSpPr>
        <p:spPr>
          <a:xfrm flipV="1">
            <a:off x="9246073" y="5448797"/>
            <a:ext cx="0" cy="156094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6" name="Conector de seta reta 675"/>
          <p:cNvCxnSpPr/>
          <p:nvPr/>
        </p:nvCxnSpPr>
        <p:spPr>
          <a:xfrm flipV="1">
            <a:off x="9398473" y="5452854"/>
            <a:ext cx="0" cy="156094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7" name="Conector de seta reta 676"/>
          <p:cNvCxnSpPr/>
          <p:nvPr/>
        </p:nvCxnSpPr>
        <p:spPr>
          <a:xfrm flipV="1">
            <a:off x="9021283" y="5291387"/>
            <a:ext cx="0" cy="156094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8" name="Conector de seta reta 677"/>
          <p:cNvCxnSpPr/>
          <p:nvPr/>
        </p:nvCxnSpPr>
        <p:spPr>
          <a:xfrm flipV="1">
            <a:off x="9181303" y="5292703"/>
            <a:ext cx="0" cy="156094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9" name="Conector de seta reta 678"/>
          <p:cNvCxnSpPr/>
          <p:nvPr/>
        </p:nvCxnSpPr>
        <p:spPr>
          <a:xfrm flipV="1">
            <a:off x="9329893" y="5292703"/>
            <a:ext cx="0" cy="156094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80" name="Group 37"/>
          <p:cNvGrpSpPr>
            <a:grpSpLocks/>
          </p:cNvGrpSpPr>
          <p:nvPr/>
        </p:nvGrpSpPr>
        <p:grpSpPr bwMode="auto">
          <a:xfrm>
            <a:off x="8632559" y="3953566"/>
            <a:ext cx="140197" cy="123041"/>
            <a:chOff x="1367" y="825"/>
            <a:chExt cx="731" cy="688"/>
          </a:xfrm>
        </p:grpSpPr>
        <p:sp>
          <p:nvSpPr>
            <p:cNvPr id="681" name="Oval 38"/>
            <p:cNvSpPr>
              <a:spLocks noChangeArrowheads="1"/>
            </p:cNvSpPr>
            <p:nvPr/>
          </p:nvSpPr>
          <p:spPr bwMode="auto">
            <a:xfrm>
              <a:off x="1367" y="825"/>
              <a:ext cx="688" cy="688"/>
            </a:xfrm>
            <a:prstGeom prst="ellipse">
              <a:avLst/>
            </a:prstGeom>
            <a:noFill/>
            <a:ln w="3175">
              <a:solidFill>
                <a:srgbClr val="FF0000"/>
              </a:solidFill>
              <a:round/>
              <a:headEnd/>
              <a:tailEnd type="none" w="sm" len="lg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pt-BR" altLang="pt-BR" sz="2400">
                <a:latin typeface="Times New Roman" pitchFamily="18" charset="0"/>
              </a:endParaRPr>
            </a:p>
          </p:txBody>
        </p:sp>
        <p:sp>
          <p:nvSpPr>
            <p:cNvPr id="682" name="Oval 39"/>
            <p:cNvSpPr>
              <a:spLocks noChangeArrowheads="1"/>
            </p:cNvSpPr>
            <p:nvPr/>
          </p:nvSpPr>
          <p:spPr bwMode="auto">
            <a:xfrm>
              <a:off x="2012" y="1109"/>
              <a:ext cx="86" cy="94"/>
            </a:xfrm>
            <a:prstGeom prst="ellipse">
              <a:avLst/>
            </a:prstGeom>
            <a:solidFill>
              <a:srgbClr val="FF0000"/>
            </a:solidFill>
            <a:ln w="3175">
              <a:solidFill>
                <a:srgbClr val="FF0000"/>
              </a:solidFill>
              <a:round/>
              <a:headEnd/>
              <a:tailEnd type="none" w="sm" len="lg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pt-BR" altLang="pt-BR" sz="2400">
                <a:latin typeface="Times New Roman" pitchFamily="18" charset="0"/>
              </a:endParaRPr>
            </a:p>
          </p:txBody>
        </p:sp>
        <p:sp>
          <p:nvSpPr>
            <p:cNvPr id="683" name="Oval 40"/>
            <p:cNvSpPr>
              <a:spLocks noChangeArrowheads="1"/>
            </p:cNvSpPr>
            <p:nvPr/>
          </p:nvSpPr>
          <p:spPr bwMode="auto">
            <a:xfrm>
              <a:off x="1463" y="853"/>
              <a:ext cx="86" cy="94"/>
            </a:xfrm>
            <a:prstGeom prst="ellipse">
              <a:avLst/>
            </a:prstGeom>
            <a:solidFill>
              <a:srgbClr val="FF0000"/>
            </a:solidFill>
            <a:ln w="3175">
              <a:solidFill>
                <a:srgbClr val="FF0000"/>
              </a:solidFill>
              <a:round/>
              <a:headEnd/>
              <a:tailEnd type="none" w="sm" len="lg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pt-BR" altLang="pt-BR" sz="2400">
                <a:latin typeface="Times New Roman" pitchFamily="18" charset="0"/>
              </a:endParaRPr>
            </a:p>
          </p:txBody>
        </p:sp>
        <p:sp>
          <p:nvSpPr>
            <p:cNvPr id="684" name="Oval 41"/>
            <p:cNvSpPr>
              <a:spLocks noChangeArrowheads="1"/>
            </p:cNvSpPr>
            <p:nvPr/>
          </p:nvSpPr>
          <p:spPr bwMode="auto">
            <a:xfrm>
              <a:off x="1508" y="1405"/>
              <a:ext cx="86" cy="94"/>
            </a:xfrm>
            <a:prstGeom prst="ellipse">
              <a:avLst/>
            </a:prstGeom>
            <a:solidFill>
              <a:srgbClr val="FF0000"/>
            </a:solidFill>
            <a:ln w="3175">
              <a:solidFill>
                <a:srgbClr val="FF0000"/>
              </a:solidFill>
              <a:round/>
              <a:headEnd/>
              <a:tailEnd type="none" w="sm" len="lg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pt-BR" altLang="pt-BR" sz="2400">
                <a:latin typeface="Times New Roman" pitchFamily="18" charset="0"/>
              </a:endParaRPr>
            </a:p>
          </p:txBody>
        </p:sp>
      </p:grpSp>
      <p:sp>
        <p:nvSpPr>
          <p:cNvPr id="685" name="Raio 684"/>
          <p:cNvSpPr/>
          <p:nvPr/>
        </p:nvSpPr>
        <p:spPr>
          <a:xfrm rot="5400000">
            <a:off x="8774782" y="3996408"/>
            <a:ext cx="139869" cy="169252"/>
          </a:xfrm>
          <a:prstGeom prst="lightningBol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686" name="Conector reto 685"/>
          <p:cNvCxnSpPr/>
          <p:nvPr/>
        </p:nvCxnSpPr>
        <p:spPr>
          <a:xfrm flipV="1">
            <a:off x="8828553" y="4107257"/>
            <a:ext cx="0" cy="19520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7" name="Conector reto 686"/>
          <p:cNvCxnSpPr/>
          <p:nvPr/>
        </p:nvCxnSpPr>
        <p:spPr>
          <a:xfrm flipV="1">
            <a:off x="8662715" y="4236843"/>
            <a:ext cx="358568" cy="627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9" name="Conector reto 688"/>
          <p:cNvCxnSpPr/>
          <p:nvPr/>
        </p:nvCxnSpPr>
        <p:spPr>
          <a:xfrm flipV="1">
            <a:off x="8676014" y="4248537"/>
            <a:ext cx="0" cy="13477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0" name="Conector reto 689"/>
          <p:cNvCxnSpPr/>
          <p:nvPr/>
        </p:nvCxnSpPr>
        <p:spPr>
          <a:xfrm flipV="1">
            <a:off x="9021283" y="4240534"/>
            <a:ext cx="0" cy="5028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2" name="Conector reto 691"/>
          <p:cNvCxnSpPr/>
          <p:nvPr/>
        </p:nvCxnSpPr>
        <p:spPr>
          <a:xfrm flipH="1" flipV="1">
            <a:off x="8824959" y="4315922"/>
            <a:ext cx="3594" cy="48848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4" name="Conector reto 693"/>
          <p:cNvCxnSpPr/>
          <p:nvPr/>
        </p:nvCxnSpPr>
        <p:spPr>
          <a:xfrm>
            <a:off x="7796896" y="4793770"/>
            <a:ext cx="1035550" cy="577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6" name="Conector reto 695"/>
          <p:cNvCxnSpPr/>
          <p:nvPr/>
        </p:nvCxnSpPr>
        <p:spPr>
          <a:xfrm flipV="1">
            <a:off x="7795579" y="4790748"/>
            <a:ext cx="2633" cy="18520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8" name="Conector reto 697"/>
          <p:cNvCxnSpPr/>
          <p:nvPr/>
        </p:nvCxnSpPr>
        <p:spPr>
          <a:xfrm flipH="1" flipV="1">
            <a:off x="7795579" y="4967373"/>
            <a:ext cx="3694" cy="18712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0" name="Conector reto 699"/>
          <p:cNvCxnSpPr/>
          <p:nvPr/>
        </p:nvCxnSpPr>
        <p:spPr>
          <a:xfrm>
            <a:off x="7791549" y="5146565"/>
            <a:ext cx="1851440" cy="793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2" name="Conector reto 701"/>
          <p:cNvCxnSpPr/>
          <p:nvPr/>
        </p:nvCxnSpPr>
        <p:spPr>
          <a:xfrm flipV="1">
            <a:off x="9638226" y="5154496"/>
            <a:ext cx="0" cy="68363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5" name="Conector de seta reta 704"/>
          <p:cNvCxnSpPr/>
          <p:nvPr/>
        </p:nvCxnSpPr>
        <p:spPr>
          <a:xfrm flipV="1">
            <a:off x="9760423" y="5476396"/>
            <a:ext cx="0" cy="156094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6" name="Conector de seta reta 705"/>
          <p:cNvCxnSpPr/>
          <p:nvPr/>
        </p:nvCxnSpPr>
        <p:spPr>
          <a:xfrm flipV="1">
            <a:off x="9920443" y="5467390"/>
            <a:ext cx="0" cy="156094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7" name="Conector de seta reta 706"/>
          <p:cNvCxnSpPr/>
          <p:nvPr/>
        </p:nvCxnSpPr>
        <p:spPr>
          <a:xfrm flipV="1">
            <a:off x="10072843" y="5467390"/>
            <a:ext cx="0" cy="156094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8" name="Conector de seta reta 707"/>
          <p:cNvCxnSpPr/>
          <p:nvPr/>
        </p:nvCxnSpPr>
        <p:spPr>
          <a:xfrm flipV="1">
            <a:off x="10221433" y="5470569"/>
            <a:ext cx="0" cy="156094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9" name="Conector de seta reta 708"/>
          <p:cNvCxnSpPr/>
          <p:nvPr/>
        </p:nvCxnSpPr>
        <p:spPr>
          <a:xfrm flipV="1">
            <a:off x="9825193" y="5292703"/>
            <a:ext cx="0" cy="156094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0" name="Conector de seta reta 709"/>
          <p:cNvCxnSpPr/>
          <p:nvPr/>
        </p:nvCxnSpPr>
        <p:spPr>
          <a:xfrm flipV="1">
            <a:off x="9992833" y="5289343"/>
            <a:ext cx="0" cy="156094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1" name="Conector de seta reta 710"/>
          <p:cNvCxnSpPr/>
          <p:nvPr/>
        </p:nvCxnSpPr>
        <p:spPr>
          <a:xfrm flipV="1">
            <a:off x="10152853" y="5300454"/>
            <a:ext cx="0" cy="156094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2" name="Conector reto 711"/>
          <p:cNvCxnSpPr/>
          <p:nvPr/>
        </p:nvCxnSpPr>
        <p:spPr>
          <a:xfrm flipH="1" flipV="1">
            <a:off x="9022498" y="4289047"/>
            <a:ext cx="3594" cy="55095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4" name="Conector reto 713"/>
          <p:cNvCxnSpPr/>
          <p:nvPr/>
        </p:nvCxnSpPr>
        <p:spPr>
          <a:xfrm>
            <a:off x="7884591" y="4834742"/>
            <a:ext cx="1142471" cy="1103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6" name="Conector reto 715"/>
          <p:cNvCxnSpPr/>
          <p:nvPr/>
        </p:nvCxnSpPr>
        <p:spPr>
          <a:xfrm flipV="1">
            <a:off x="7885907" y="4829069"/>
            <a:ext cx="0" cy="14688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3630944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2" dur="20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4" dur="1000" fill="hold"/>
                                        <p:tgtEl>
                                          <p:spTgt spid="3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6" dur="2000" fill="hold"/>
                                        <p:tgtEl>
                                          <p:spTgt spid="3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4" dur="2000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6" dur="2000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8" dur="2000" fill="hold"/>
                                        <p:tgtEl>
                                          <p:spTgt spid="5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9" presetID="22" presetClass="entr" presetSubtype="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2000"/>
                                        <p:tgtEl>
                                          <p:spTgt spid="1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1000"/>
                                        <p:tgtEl>
                                          <p:spTgt spid="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1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1000"/>
                                        <p:tgtEl>
                                          <p:spTgt spid="4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1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1000"/>
                                        <p:tgtEl>
                                          <p:spTgt spid="4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1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1000"/>
                                        <p:tgtEl>
                                          <p:spTgt spid="4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1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1000"/>
                                        <p:tgtEl>
                                          <p:spTgt spid="5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1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1000"/>
                                        <p:tgtEl>
                                          <p:spTgt spid="5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1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1000"/>
                                        <p:tgtEl>
                                          <p:spTgt spid="5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1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1000"/>
                                        <p:tgtEl>
                                          <p:spTgt spid="5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1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1000"/>
                                        <p:tgtEl>
                                          <p:spTgt spid="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1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1000"/>
                                        <p:tgtEl>
                                          <p:spTgt spid="5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1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1000"/>
                                        <p:tgtEl>
                                          <p:spTgt spid="5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1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1000"/>
                                        <p:tgtEl>
                                          <p:spTgt spid="5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4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"/>
                            </p:stCondLst>
                            <p:childTnLst>
                              <p:par>
                                <p:cTn id="7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9" dur="500"/>
                                        <p:tgtEl>
                                          <p:spTgt spid="4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000"/>
                            </p:stCondLst>
                            <p:childTnLst>
                              <p:par>
                                <p:cTn id="8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3" dur="500"/>
                                        <p:tgtEl>
                                          <p:spTgt spid="4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500"/>
                            </p:stCondLst>
                            <p:childTnLst>
                              <p:par>
                                <p:cTn id="8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7" dur="500"/>
                                        <p:tgtEl>
                                          <p:spTgt spid="5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2000"/>
                            </p:stCondLst>
                            <p:childTnLst>
                              <p:par>
                                <p:cTn id="8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1" dur="500"/>
                                        <p:tgtEl>
                                          <p:spTgt spid="5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2500"/>
                            </p:stCondLst>
                            <p:childTnLst>
                              <p:par>
                                <p:cTn id="9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0" dur="500"/>
                                        <p:tgtEl>
                                          <p:spTgt spid="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500"/>
                            </p:stCondLst>
                            <p:childTnLst>
                              <p:par>
                                <p:cTn id="10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4" dur="500"/>
                                        <p:tgtEl>
                                          <p:spTgt spid="5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1000"/>
                            </p:stCondLst>
                            <p:childTnLst>
                              <p:par>
                                <p:cTn id="10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5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5" dur="500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20" dur="2000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5" dur="500"/>
                                        <p:tgtEl>
                                          <p:spTgt spid="5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500"/>
                                        <p:tgtEl>
                                          <p:spTgt spid="5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1" dur="500"/>
                                        <p:tgtEl>
                                          <p:spTgt spid="5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3500"/>
                            </p:stCondLst>
                            <p:childTnLst>
                              <p:par>
                                <p:cTn id="13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5" dur="500"/>
                                        <p:tgtEl>
                                          <p:spTgt spid="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4000"/>
                            </p:stCondLst>
                            <p:childTnLst>
                              <p:par>
                                <p:cTn id="13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9" dur="500"/>
                                        <p:tgtEl>
                                          <p:spTgt spid="5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4" dur="500"/>
                                        <p:tgtEl>
                                          <p:spTgt spid="5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500"/>
                            </p:stCondLst>
                            <p:childTnLst>
                              <p:par>
                                <p:cTn id="14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8" dur="500"/>
                                        <p:tgtEl>
                                          <p:spTgt spid="5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1000"/>
                            </p:stCondLst>
                            <p:childTnLst>
                              <p:par>
                                <p:cTn id="15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2" dur="500"/>
                                        <p:tgtEl>
                                          <p:spTgt spid="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7" dur="500"/>
                                        <p:tgtEl>
                                          <p:spTgt spid="5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>
                            <p:stCondLst>
                              <p:cond delay="500"/>
                            </p:stCondLst>
                            <p:childTnLst>
                              <p:par>
                                <p:cTn id="15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1" dur="500"/>
                                        <p:tgtEl>
                                          <p:spTgt spid="5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" fill="hold">
                            <p:stCondLst>
                              <p:cond delay="1000"/>
                            </p:stCondLst>
                            <p:childTnLst>
                              <p:par>
                                <p:cTn id="16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5" dur="500"/>
                                        <p:tgtEl>
                                          <p:spTgt spid="5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" fill="hold">
                            <p:stCondLst>
                              <p:cond delay="1500"/>
                            </p:stCondLst>
                            <p:childTnLst>
                              <p:par>
                                <p:cTn id="167" presetID="8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68" dur="2000" fill="hold"/>
                                        <p:tgtEl>
                                          <p:spTgt spid="48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76" dur="2000" fill="hold"/>
                                        <p:tgtEl>
                                          <p:spTgt spid="56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1" dur="500"/>
                                        <p:tgtEl>
                                          <p:spTgt spid="5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4" dur="500"/>
                                        <p:tgtEl>
                                          <p:spTgt spid="5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7" dur="500"/>
                                        <p:tgtEl>
                                          <p:spTgt spid="5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0" dur="500"/>
                                        <p:tgtEl>
                                          <p:spTgt spid="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3" dur="500"/>
                                        <p:tgtEl>
                                          <p:spTgt spid="5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4" fill="hold">
                            <p:stCondLst>
                              <p:cond delay="2000"/>
                            </p:stCondLst>
                            <p:childTnLst>
                              <p:par>
                                <p:cTn id="19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98" dur="2000" fill="hold"/>
                                        <p:tgtEl>
                                          <p:spTgt spid="58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1" fill="hold">
                            <p:stCondLst>
                              <p:cond delay="4000"/>
                            </p:stCondLst>
                            <p:childTnLst>
                              <p:par>
                                <p:cTn id="20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4" dur="500"/>
                                        <p:tgtEl>
                                          <p:spTgt spid="5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7" dur="500"/>
                                        <p:tgtEl>
                                          <p:spTgt spid="5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8" fill="hold">
                            <p:stCondLst>
                              <p:cond delay="4500"/>
                            </p:stCondLst>
                            <p:childTnLst>
                              <p:par>
                                <p:cTn id="20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1" dur="500"/>
                                        <p:tgtEl>
                                          <p:spTgt spid="5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2" fill="hold">
                      <p:stCondLst>
                        <p:cond delay="indefinite"/>
                      </p:stCondLst>
                      <p:childTnLst>
                        <p:par>
                          <p:cTn id="213" fill="hold">
                            <p:stCondLst>
                              <p:cond delay="0"/>
                            </p:stCondLst>
                            <p:childTnLst>
                              <p:par>
                                <p:cTn id="21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6" dur="500"/>
                                        <p:tgtEl>
                                          <p:spTgt spid="5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7" fill="hold">
                      <p:stCondLst>
                        <p:cond delay="indefinite"/>
                      </p:stCondLst>
                      <p:childTnLst>
                        <p:par>
                          <p:cTn id="218" fill="hold">
                            <p:stCondLst>
                              <p:cond delay="0"/>
                            </p:stCondLst>
                            <p:childTnLst>
                              <p:par>
                                <p:cTn id="21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1" dur="500"/>
                                        <p:tgtEl>
                                          <p:spTgt spid="5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2" fill="hold">
                            <p:stCondLst>
                              <p:cond delay="500"/>
                            </p:stCondLst>
                            <p:childTnLst>
                              <p:par>
                                <p:cTn id="22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5" dur="500"/>
                                        <p:tgtEl>
                                          <p:spTgt spid="5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2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9" dur="500"/>
                                        <p:tgtEl>
                                          <p:spTgt spid="5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0" fill="hold">
                            <p:stCondLst>
                              <p:cond delay="1500"/>
                            </p:stCondLst>
                            <p:childTnLst>
                              <p:par>
                                <p:cTn id="231" presetID="22" presetClass="entr" presetSubtype="4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3" dur="500"/>
                                        <p:tgtEl>
                                          <p:spTgt spid="6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4" presetID="22" presetClass="entr" presetSubtype="4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6" dur="500"/>
                                        <p:tgtEl>
                                          <p:spTgt spid="6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7" presetID="22" presetClass="entr" presetSubtype="4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9" dur="500"/>
                                        <p:tgtEl>
                                          <p:spTgt spid="6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0" presetID="22" presetClass="entr" presetSubtype="4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2" dur="500"/>
                                        <p:tgtEl>
                                          <p:spTgt spid="6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3" presetID="22" presetClass="entr" presetSubtype="4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5" dur="500"/>
                                        <p:tgtEl>
                                          <p:spTgt spid="6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6" presetID="22" presetClass="entr" presetSubtype="4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8" dur="500"/>
                                        <p:tgtEl>
                                          <p:spTgt spid="6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9" presetID="22" presetClass="entr" presetSubtype="4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1" dur="500"/>
                                        <p:tgtEl>
                                          <p:spTgt spid="6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2" fill="hold">
                      <p:stCondLst>
                        <p:cond delay="indefinite"/>
                      </p:stCondLst>
                      <p:childTnLst>
                        <p:par>
                          <p:cTn id="253" fill="hold">
                            <p:stCondLst>
                              <p:cond delay="0"/>
                            </p:stCondLst>
                            <p:childTnLst>
                              <p:par>
                                <p:cTn id="25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6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57" dur="2000" fill="hold"/>
                                        <p:tgtEl>
                                          <p:spTgt spid="6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5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0" fill="hold">
                            <p:stCondLst>
                              <p:cond delay="2000"/>
                            </p:stCondLst>
                            <p:childTnLst>
                              <p:par>
                                <p:cTn id="26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3" dur="500"/>
                                        <p:tgtEl>
                                          <p:spTgt spid="6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6" dur="500"/>
                                        <p:tgtEl>
                                          <p:spTgt spid="6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7" fill="hold">
                            <p:stCondLst>
                              <p:cond delay="2500"/>
                            </p:stCondLst>
                            <p:childTnLst>
                              <p:par>
                                <p:cTn id="26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0" dur="500"/>
                                        <p:tgtEl>
                                          <p:spTgt spid="6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1" fill="hold">
                      <p:stCondLst>
                        <p:cond delay="indefinite"/>
                      </p:stCondLst>
                      <p:childTnLst>
                        <p:par>
                          <p:cTn id="272" fill="hold">
                            <p:stCondLst>
                              <p:cond delay="0"/>
                            </p:stCondLst>
                            <p:childTnLst>
                              <p:par>
                                <p:cTn id="27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5" dur="500"/>
                                        <p:tgtEl>
                                          <p:spTgt spid="6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6" fill="hold">
                            <p:stCondLst>
                              <p:cond delay="500"/>
                            </p:stCondLst>
                            <p:childTnLst>
                              <p:par>
                                <p:cTn id="27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9" dur="500"/>
                                        <p:tgtEl>
                                          <p:spTgt spid="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0" fill="hold">
                            <p:stCondLst>
                              <p:cond delay="1000"/>
                            </p:stCondLst>
                            <p:childTnLst>
                              <p:par>
                                <p:cTn id="28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3" dur="500"/>
                                        <p:tgtEl>
                                          <p:spTgt spid="6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4" fill="hold">
                      <p:stCondLst>
                        <p:cond delay="indefinite"/>
                      </p:stCondLst>
                      <p:childTnLst>
                        <p:par>
                          <p:cTn id="285" fill="hold">
                            <p:stCondLst>
                              <p:cond delay="0"/>
                            </p:stCondLst>
                            <p:childTnLst>
                              <p:par>
                                <p:cTn id="28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8" dur="500"/>
                                        <p:tgtEl>
                                          <p:spTgt spid="6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9" fill="hold">
                            <p:stCondLst>
                              <p:cond delay="500"/>
                            </p:stCondLst>
                            <p:childTnLst>
                              <p:par>
                                <p:cTn id="29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2" dur="500"/>
                                        <p:tgtEl>
                                          <p:spTgt spid="6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3" fill="hold">
                            <p:stCondLst>
                              <p:cond delay="1000"/>
                            </p:stCondLst>
                            <p:childTnLst>
                              <p:par>
                                <p:cTn id="29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6" dur="500"/>
                                        <p:tgtEl>
                                          <p:spTgt spid="6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7" fill="hold">
                            <p:stCondLst>
                              <p:cond delay="1500"/>
                            </p:stCondLst>
                            <p:childTnLst>
                              <p:par>
                                <p:cTn id="298" presetID="22" presetClass="entr" presetSubtype="4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0" dur="500"/>
                                        <p:tgtEl>
                                          <p:spTgt spid="6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1" presetID="22" presetClass="entr" presetSubtype="4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3" dur="500"/>
                                        <p:tgtEl>
                                          <p:spTgt spid="6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4" presetID="22" presetClass="entr" presetSubtype="4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6" dur="500"/>
                                        <p:tgtEl>
                                          <p:spTgt spid="6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7" presetID="22" presetClass="entr" presetSubtype="4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9" dur="500"/>
                                        <p:tgtEl>
                                          <p:spTgt spid="6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0" presetID="22" presetClass="entr" presetSubtype="4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2" dur="500"/>
                                        <p:tgtEl>
                                          <p:spTgt spid="6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3" presetID="22" presetClass="entr" presetSubtype="4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5" dur="500"/>
                                        <p:tgtEl>
                                          <p:spTgt spid="6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6" presetID="22" presetClass="entr" presetSubtype="4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8" dur="500"/>
                                        <p:tgtEl>
                                          <p:spTgt spid="6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9" fill="hold">
                      <p:stCondLst>
                        <p:cond delay="indefinite"/>
                      </p:stCondLst>
                      <p:childTnLst>
                        <p:par>
                          <p:cTn id="320" fill="hold">
                            <p:stCondLst>
                              <p:cond delay="0"/>
                            </p:stCondLst>
                            <p:childTnLst>
                              <p:par>
                                <p:cTn id="3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3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24" dur="2000" fill="hold"/>
                                        <p:tgtEl>
                                          <p:spTgt spid="64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7" fill="hold">
                            <p:stCondLst>
                              <p:cond delay="2000"/>
                            </p:stCondLst>
                            <p:childTnLst>
                              <p:par>
                                <p:cTn id="32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0" dur="500"/>
                                        <p:tgtEl>
                                          <p:spTgt spid="6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3" dur="500"/>
                                        <p:tgtEl>
                                          <p:spTgt spid="6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3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7" dur="500"/>
                                        <p:tgtEl>
                                          <p:spTgt spid="6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8" fill="hold">
                      <p:stCondLst>
                        <p:cond delay="indefinite"/>
                      </p:stCondLst>
                      <p:childTnLst>
                        <p:par>
                          <p:cTn id="339" fill="hold">
                            <p:stCondLst>
                              <p:cond delay="0"/>
                            </p:stCondLst>
                            <p:childTnLst>
                              <p:par>
                                <p:cTn id="34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2" dur="500"/>
                                        <p:tgtEl>
                                          <p:spTgt spid="6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3" fill="hold">
                            <p:stCondLst>
                              <p:cond delay="500"/>
                            </p:stCondLst>
                            <p:childTnLst>
                              <p:par>
                                <p:cTn id="34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6" dur="500"/>
                                        <p:tgtEl>
                                          <p:spTgt spid="6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7" fill="hold">
                            <p:stCondLst>
                              <p:cond delay="1000"/>
                            </p:stCondLst>
                            <p:childTnLst>
                              <p:par>
                                <p:cTn id="34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0" dur="500"/>
                                        <p:tgtEl>
                                          <p:spTgt spid="6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1" fill="hold">
                      <p:stCondLst>
                        <p:cond delay="indefinite"/>
                      </p:stCondLst>
                      <p:childTnLst>
                        <p:par>
                          <p:cTn id="352" fill="hold">
                            <p:stCondLst>
                              <p:cond delay="0"/>
                            </p:stCondLst>
                            <p:childTnLst>
                              <p:par>
                                <p:cTn id="35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5" dur="500"/>
                                        <p:tgtEl>
                                          <p:spTgt spid="6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6" fill="hold">
                            <p:stCondLst>
                              <p:cond delay="500"/>
                            </p:stCondLst>
                            <p:childTnLst>
                              <p:par>
                                <p:cTn id="35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9" dur="500"/>
                                        <p:tgtEl>
                                          <p:spTgt spid="6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0" fill="hold">
                            <p:stCondLst>
                              <p:cond delay="1000"/>
                            </p:stCondLst>
                            <p:childTnLst>
                              <p:par>
                                <p:cTn id="36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3" dur="500"/>
                                        <p:tgtEl>
                                          <p:spTgt spid="6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4" fill="hold">
                            <p:stCondLst>
                              <p:cond delay="1500"/>
                            </p:stCondLst>
                            <p:childTnLst>
                              <p:par>
                                <p:cTn id="365" presetID="22" presetClass="entr" presetSubtype="4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7" dur="500"/>
                                        <p:tgtEl>
                                          <p:spTgt spid="6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8" presetID="22" presetClass="entr" presetSubtype="4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0" dur="500"/>
                                        <p:tgtEl>
                                          <p:spTgt spid="6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1" presetID="22" presetClass="entr" presetSubtype="4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3" dur="500"/>
                                        <p:tgtEl>
                                          <p:spTgt spid="6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4" presetID="22" presetClass="entr" presetSubtype="4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6" dur="500"/>
                                        <p:tgtEl>
                                          <p:spTgt spid="6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7" presetID="22" presetClass="entr" presetSubtype="4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9" dur="500"/>
                                        <p:tgtEl>
                                          <p:spTgt spid="6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0" presetID="22" presetClass="entr" presetSubtype="4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2" dur="500"/>
                                        <p:tgtEl>
                                          <p:spTgt spid="6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3" presetID="22" presetClass="entr" presetSubtype="4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5" dur="500"/>
                                        <p:tgtEl>
                                          <p:spTgt spid="6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6" fill="hold">
                      <p:stCondLst>
                        <p:cond delay="indefinite"/>
                      </p:stCondLst>
                      <p:childTnLst>
                        <p:par>
                          <p:cTn id="387" fill="hold">
                            <p:stCondLst>
                              <p:cond delay="0"/>
                            </p:stCondLst>
                            <p:childTnLst>
                              <p:par>
                                <p:cTn id="38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0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91" dur="2000" fill="hold"/>
                                        <p:tgtEl>
                                          <p:spTgt spid="68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9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4" fill="hold">
                            <p:stCondLst>
                              <p:cond delay="2000"/>
                            </p:stCondLst>
                            <p:childTnLst>
                              <p:par>
                                <p:cTn id="39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7" dur="500"/>
                                        <p:tgtEl>
                                          <p:spTgt spid="6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0" dur="500"/>
                                        <p:tgtEl>
                                          <p:spTgt spid="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1" fill="hold">
                            <p:stCondLst>
                              <p:cond delay="2500"/>
                            </p:stCondLst>
                            <p:childTnLst>
                              <p:par>
                                <p:cTn id="40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4" dur="500"/>
                                        <p:tgtEl>
                                          <p:spTgt spid="6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7" dur="500"/>
                                        <p:tgtEl>
                                          <p:spTgt spid="6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8" fill="hold">
                      <p:stCondLst>
                        <p:cond delay="indefinite"/>
                      </p:stCondLst>
                      <p:childTnLst>
                        <p:par>
                          <p:cTn id="409" fill="hold">
                            <p:stCondLst>
                              <p:cond delay="0"/>
                            </p:stCondLst>
                            <p:childTnLst>
                              <p:par>
                                <p:cTn id="4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2" dur="500"/>
                                        <p:tgtEl>
                                          <p:spTgt spid="6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3" fill="hold">
                            <p:stCondLst>
                              <p:cond delay="500"/>
                            </p:stCondLst>
                            <p:childTnLst>
                              <p:par>
                                <p:cTn id="41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6" dur="500"/>
                                        <p:tgtEl>
                                          <p:spTgt spid="6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7" fill="hold">
                            <p:stCondLst>
                              <p:cond delay="1000"/>
                            </p:stCondLst>
                            <p:childTnLst>
                              <p:par>
                                <p:cTn id="41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0" dur="500"/>
                                        <p:tgtEl>
                                          <p:spTgt spid="6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1" fill="hold">
                      <p:stCondLst>
                        <p:cond delay="indefinite"/>
                      </p:stCondLst>
                      <p:childTnLst>
                        <p:par>
                          <p:cTn id="422" fill="hold">
                            <p:stCondLst>
                              <p:cond delay="0"/>
                            </p:stCondLst>
                            <p:childTnLst>
                              <p:par>
                                <p:cTn id="42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5" dur="500"/>
                                        <p:tgtEl>
                                          <p:spTgt spid="6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6" fill="hold">
                            <p:stCondLst>
                              <p:cond delay="500"/>
                            </p:stCondLst>
                            <p:childTnLst>
                              <p:par>
                                <p:cTn id="4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9" dur="500"/>
                                        <p:tgtEl>
                                          <p:spTgt spid="7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0" fill="hold">
                            <p:stCondLst>
                              <p:cond delay="1000"/>
                            </p:stCondLst>
                            <p:childTnLst>
                              <p:par>
                                <p:cTn id="43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3" dur="500"/>
                                        <p:tgtEl>
                                          <p:spTgt spid="7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4" fill="hold">
                            <p:stCondLst>
                              <p:cond delay="1500"/>
                            </p:stCondLst>
                            <p:childTnLst>
                              <p:par>
                                <p:cTn id="435" presetID="22" presetClass="entr" presetSubtype="4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7" dur="500"/>
                                        <p:tgtEl>
                                          <p:spTgt spid="7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8" presetID="22" presetClass="entr" presetSubtype="4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0" dur="500"/>
                                        <p:tgtEl>
                                          <p:spTgt spid="7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1" presetID="22" presetClass="entr" presetSubtype="4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3" dur="500"/>
                                        <p:tgtEl>
                                          <p:spTgt spid="7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4" presetID="22" presetClass="entr" presetSubtype="4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6" dur="500"/>
                                        <p:tgtEl>
                                          <p:spTgt spid="7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7" presetID="22" presetClass="entr" presetSubtype="4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9" dur="500"/>
                                        <p:tgtEl>
                                          <p:spTgt spid="7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0" presetID="22" presetClass="entr" presetSubtype="4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2" dur="500"/>
                                        <p:tgtEl>
                                          <p:spTgt spid="7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3" presetID="22" presetClass="entr" presetSubtype="4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5" dur="500"/>
                                        <p:tgtEl>
                                          <p:spTgt spid="7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6" fill="hold">
                      <p:stCondLst>
                        <p:cond delay="indefinite"/>
                      </p:stCondLst>
                      <p:childTnLst>
                        <p:par>
                          <p:cTn id="457" fill="hold">
                            <p:stCondLst>
                              <p:cond delay="0"/>
                            </p:stCondLst>
                            <p:childTnLst>
                              <p:par>
                                <p:cTn id="45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0" dur="500"/>
                                        <p:tgtEl>
                                          <p:spTgt spid="7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1" fill="hold">
                            <p:stCondLst>
                              <p:cond delay="500"/>
                            </p:stCondLst>
                            <p:childTnLst>
                              <p:par>
                                <p:cTn id="46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4" dur="500"/>
                                        <p:tgtEl>
                                          <p:spTgt spid="7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8" dur="500"/>
                                        <p:tgtEl>
                                          <p:spTgt spid="7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2" grpId="0" animBg="1"/>
      <p:bldP spid="533" grpId="0" animBg="1"/>
      <p:bldP spid="535" grpId="0" animBg="1"/>
      <p:bldP spid="547" grpId="0" animBg="1"/>
      <p:bldP spid="570" grpId="0" animBg="1"/>
      <p:bldP spid="580" grpId="0" animBg="1"/>
      <p:bldP spid="586" grpId="0" animBg="1"/>
      <p:bldP spid="623" grpId="0" animBg="1"/>
      <p:bldP spid="654" grpId="0" animBg="1"/>
      <p:bldP spid="68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9" name="Shape 1519"/>
          <p:cNvSpPr txBox="1"/>
          <p:nvPr/>
        </p:nvSpPr>
        <p:spPr>
          <a:xfrm>
            <a:off x="360000" y="565347"/>
            <a:ext cx="6543826" cy="377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72000" anchor="b" anchorCtr="0">
            <a:noAutofit/>
          </a:bodyPr>
          <a:lstStyle/>
          <a:p>
            <a:pPr>
              <a:lnSpc>
                <a:spcPct val="90000"/>
              </a:lnSpc>
              <a:buClr>
                <a:srgbClr val="575756"/>
              </a:buClr>
              <a:buSzPts val="2200"/>
              <a:buFont typeface="Arial"/>
              <a:buNone/>
            </a:pPr>
            <a:r>
              <a:rPr lang="en-GB" sz="2200" b="1" dirty="0" smtClean="0">
                <a:solidFill>
                  <a:srgbClr val="575756"/>
                </a:solidFill>
                <a:ea typeface="Arial"/>
                <a:cs typeface="Arial"/>
                <a:sym typeface="Arial"/>
              </a:rPr>
              <a:t>VALEO TBS</a:t>
            </a:r>
            <a:endParaRPr lang="en-GB" sz="2200" b="1" dirty="0">
              <a:solidFill>
                <a:srgbClr val="575756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520" name="Shape 1520"/>
          <p:cNvSpPr/>
          <p:nvPr/>
        </p:nvSpPr>
        <p:spPr>
          <a:xfrm>
            <a:off x="-95000" y="1547500"/>
            <a:ext cx="191953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endParaRPr b="1" dirty="0">
              <a:solidFill>
                <a:srgbClr val="4B788C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3" name="CaixaDeTexto 2"/>
          <p:cNvSpPr txBox="1"/>
          <p:nvPr/>
        </p:nvSpPr>
        <p:spPr>
          <a:xfrm>
            <a:off x="864768" y="1253653"/>
            <a:ext cx="1018991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000" dirty="0" smtClean="0"/>
              <a:t>Acionando a tecla renovação  </a:t>
            </a:r>
            <a:endParaRPr lang="pt-BR" sz="6000" dirty="0"/>
          </a:p>
        </p:txBody>
      </p:sp>
      <p:sp>
        <p:nvSpPr>
          <p:cNvPr id="4" name="Freeform 4"/>
          <p:cNvSpPr>
            <a:spLocks/>
          </p:cNvSpPr>
          <p:nvPr/>
        </p:nvSpPr>
        <p:spPr bwMode="auto">
          <a:xfrm>
            <a:off x="10229991" y="1023053"/>
            <a:ext cx="3924017" cy="2492526"/>
          </a:xfrm>
          <a:custGeom>
            <a:avLst/>
            <a:gdLst>
              <a:gd name="T0" fmla="+- 0 7329 7329"/>
              <a:gd name="T1" fmla="*/ T0 w 3700"/>
              <a:gd name="T2" fmla="+- 0 -178 -2086"/>
              <a:gd name="T3" fmla="*/ -178 h 1908"/>
              <a:gd name="T4" fmla="+- 0 11029 7329"/>
              <a:gd name="T5" fmla="*/ T4 w 3700"/>
              <a:gd name="T6" fmla="+- 0 -178 -2086"/>
              <a:gd name="T7" fmla="*/ -178 h 1908"/>
              <a:gd name="T8" fmla="+- 0 11029 7329"/>
              <a:gd name="T9" fmla="*/ T8 w 3700"/>
              <a:gd name="T10" fmla="+- 0 -2086 -2086"/>
              <a:gd name="T11" fmla="*/ -2086 h 1908"/>
              <a:gd name="T12" fmla="+- 0 7329 7329"/>
              <a:gd name="T13" fmla="*/ T12 w 3700"/>
              <a:gd name="T14" fmla="+- 0 -2086 -2086"/>
              <a:gd name="T15" fmla="*/ -2086 h 1908"/>
              <a:gd name="T16" fmla="+- 0 7329 7329"/>
              <a:gd name="T17" fmla="*/ T16 w 3700"/>
              <a:gd name="T18" fmla="+- 0 -178 -2086"/>
              <a:gd name="T19" fmla="*/ -178 h 1908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  <a:cxn ang="0">
                <a:pos x="T17" y="T19"/>
              </a:cxn>
            </a:cxnLst>
            <a:rect l="0" t="0" r="r" b="b"/>
            <a:pathLst>
              <a:path w="3700" h="1908">
                <a:moveTo>
                  <a:pt x="0" y="1908"/>
                </a:moveTo>
                <a:lnTo>
                  <a:pt x="3700" y="1908"/>
                </a:lnTo>
                <a:lnTo>
                  <a:pt x="3700" y="0"/>
                </a:lnTo>
                <a:lnTo>
                  <a:pt x="0" y="0"/>
                </a:lnTo>
                <a:lnTo>
                  <a:pt x="0" y="1908"/>
                </a:lnTo>
                <a:close/>
              </a:path>
            </a:pathLst>
          </a:custGeom>
          <a:noFill/>
          <a:ln w="9525">
            <a:noFill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grpSp>
        <p:nvGrpSpPr>
          <p:cNvPr id="5" name="Group 6"/>
          <p:cNvGrpSpPr>
            <a:grpSpLocks/>
          </p:cNvGrpSpPr>
          <p:nvPr/>
        </p:nvGrpSpPr>
        <p:grpSpPr bwMode="auto">
          <a:xfrm>
            <a:off x="4399742" y="3710180"/>
            <a:ext cx="2339660" cy="422530"/>
            <a:chOff x="7336" y="-115"/>
            <a:chExt cx="3685" cy="665"/>
          </a:xfrm>
        </p:grpSpPr>
        <p:sp>
          <p:nvSpPr>
            <p:cNvPr id="6" name="Freeform 9"/>
            <p:cNvSpPr>
              <a:spLocks/>
            </p:cNvSpPr>
            <p:nvPr/>
          </p:nvSpPr>
          <p:spPr bwMode="auto">
            <a:xfrm>
              <a:off x="7336" y="-114"/>
              <a:ext cx="3685" cy="664"/>
            </a:xfrm>
            <a:custGeom>
              <a:avLst/>
              <a:gdLst>
                <a:gd name="T0" fmla="+- 0 7336 7336"/>
                <a:gd name="T1" fmla="*/ T0 w 3685"/>
                <a:gd name="T2" fmla="+- 0 550 -114"/>
                <a:gd name="T3" fmla="*/ 550 h 664"/>
                <a:gd name="T4" fmla="+- 0 11021 7336"/>
                <a:gd name="T5" fmla="*/ T4 w 3685"/>
                <a:gd name="T6" fmla="+- 0 550 -114"/>
                <a:gd name="T7" fmla="*/ 550 h 664"/>
                <a:gd name="T8" fmla="+- 0 11021 7336"/>
                <a:gd name="T9" fmla="*/ T8 w 3685"/>
                <a:gd name="T10" fmla="+- 0 -114 -114"/>
                <a:gd name="T11" fmla="*/ -114 h 664"/>
                <a:gd name="T12" fmla="+- 0 7336 7336"/>
                <a:gd name="T13" fmla="*/ T12 w 3685"/>
                <a:gd name="T14" fmla="+- 0 -114 -114"/>
                <a:gd name="T15" fmla="*/ -114 h 664"/>
                <a:gd name="T16" fmla="+- 0 7336 7336"/>
                <a:gd name="T17" fmla="*/ T16 w 3685"/>
                <a:gd name="T18" fmla="+- 0 550 -114"/>
                <a:gd name="T19" fmla="*/ 550 h 664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3685" h="664">
                  <a:moveTo>
                    <a:pt x="0" y="664"/>
                  </a:moveTo>
                  <a:lnTo>
                    <a:pt x="3685" y="664"/>
                  </a:lnTo>
                  <a:lnTo>
                    <a:pt x="3685" y="0"/>
                  </a:lnTo>
                  <a:lnTo>
                    <a:pt x="0" y="0"/>
                  </a:lnTo>
                  <a:lnTo>
                    <a:pt x="0" y="66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pic>
          <p:nvPicPr>
            <p:cNvPr id="7178" name="Picture 10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37" y="-115"/>
              <a:ext cx="3684" cy="6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4335651" y="2250456"/>
            <a:ext cx="4337027" cy="833347"/>
            <a:chOff x="7336" y="-115"/>
            <a:chExt cx="3685" cy="665"/>
          </a:xfrm>
        </p:grpSpPr>
        <p:sp>
          <p:nvSpPr>
            <p:cNvPr id="7" name="Freeform 5"/>
            <p:cNvSpPr>
              <a:spLocks/>
            </p:cNvSpPr>
            <p:nvPr/>
          </p:nvSpPr>
          <p:spPr bwMode="auto">
            <a:xfrm>
              <a:off x="7336" y="-114"/>
              <a:ext cx="3685" cy="664"/>
            </a:xfrm>
            <a:custGeom>
              <a:avLst/>
              <a:gdLst>
                <a:gd name="T0" fmla="+- 0 7336 7336"/>
                <a:gd name="T1" fmla="*/ T0 w 3685"/>
                <a:gd name="T2" fmla="+- 0 550 -114"/>
                <a:gd name="T3" fmla="*/ 550 h 664"/>
                <a:gd name="T4" fmla="+- 0 11021 7336"/>
                <a:gd name="T5" fmla="*/ T4 w 3685"/>
                <a:gd name="T6" fmla="+- 0 550 -114"/>
                <a:gd name="T7" fmla="*/ 550 h 664"/>
                <a:gd name="T8" fmla="+- 0 11021 7336"/>
                <a:gd name="T9" fmla="*/ T8 w 3685"/>
                <a:gd name="T10" fmla="+- 0 -114 -114"/>
                <a:gd name="T11" fmla="*/ -114 h 664"/>
                <a:gd name="T12" fmla="+- 0 7336 7336"/>
                <a:gd name="T13" fmla="*/ T12 w 3685"/>
                <a:gd name="T14" fmla="+- 0 -114 -114"/>
                <a:gd name="T15" fmla="*/ -114 h 664"/>
                <a:gd name="T16" fmla="+- 0 7336 7336"/>
                <a:gd name="T17" fmla="*/ T16 w 3685"/>
                <a:gd name="T18" fmla="+- 0 550 -114"/>
                <a:gd name="T19" fmla="*/ 550 h 664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3685" h="664">
                  <a:moveTo>
                    <a:pt x="0" y="664"/>
                  </a:moveTo>
                  <a:lnTo>
                    <a:pt x="3685" y="664"/>
                  </a:lnTo>
                  <a:lnTo>
                    <a:pt x="3685" y="0"/>
                  </a:lnTo>
                  <a:lnTo>
                    <a:pt x="0" y="0"/>
                  </a:lnTo>
                  <a:lnTo>
                    <a:pt x="0" y="66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pic>
          <p:nvPicPr>
            <p:cNvPr id="11270" name="Picture 6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37" y="-115"/>
              <a:ext cx="3684" cy="6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1277" name="Picture 13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8213" t="58392" r="56211" b="11938"/>
          <a:stretch/>
        </p:blipFill>
        <p:spPr bwMode="auto">
          <a:xfrm>
            <a:off x="5131617" y="3085409"/>
            <a:ext cx="1396075" cy="1588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54600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Espaço Reservado para Conteúdo 3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xmlns="" val="1197483490"/>
              </p:ext>
            </p:extLst>
          </p:nvPr>
        </p:nvGraphicFramePr>
        <p:xfrm>
          <a:off x="1709738" y="225425"/>
          <a:ext cx="8740775" cy="6176963"/>
        </p:xfrm>
        <a:graphic>
          <a:graphicData uri="http://schemas.openxmlformats.org/presentationml/2006/ole">
            <p:oleObj spid="_x0000_s14356" name="Acrobat Document" r:id="rId4" imgW="6856560" imgH="4824720" progId="AcroExch.Document.DC">
              <p:embed/>
            </p:oleObj>
          </a:graphicData>
        </a:graphic>
      </p:graphicFrame>
      <p:cxnSp>
        <p:nvCxnSpPr>
          <p:cNvPr id="5" name="Conector reto 4"/>
          <p:cNvCxnSpPr/>
          <p:nvPr/>
        </p:nvCxnSpPr>
        <p:spPr>
          <a:xfrm>
            <a:off x="2272030" y="4550410"/>
            <a:ext cx="0" cy="254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ector reto 5"/>
          <p:cNvCxnSpPr/>
          <p:nvPr/>
        </p:nvCxnSpPr>
        <p:spPr>
          <a:xfrm flipH="1">
            <a:off x="2149475" y="4808220"/>
            <a:ext cx="24511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to 6"/>
          <p:cNvCxnSpPr/>
          <p:nvPr/>
        </p:nvCxnSpPr>
        <p:spPr>
          <a:xfrm flipH="1">
            <a:off x="2098040" y="4808220"/>
            <a:ext cx="51435" cy="13843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to 7"/>
          <p:cNvCxnSpPr/>
          <p:nvPr/>
        </p:nvCxnSpPr>
        <p:spPr>
          <a:xfrm flipH="1">
            <a:off x="2343150" y="4808220"/>
            <a:ext cx="51435" cy="13843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to 8"/>
          <p:cNvCxnSpPr/>
          <p:nvPr/>
        </p:nvCxnSpPr>
        <p:spPr>
          <a:xfrm flipH="1">
            <a:off x="2222869" y="4808220"/>
            <a:ext cx="51435" cy="13843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to 9"/>
          <p:cNvCxnSpPr/>
          <p:nvPr/>
        </p:nvCxnSpPr>
        <p:spPr>
          <a:xfrm>
            <a:off x="2154953" y="5786510"/>
            <a:ext cx="0" cy="281305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to 10"/>
          <p:cNvCxnSpPr/>
          <p:nvPr/>
        </p:nvCxnSpPr>
        <p:spPr>
          <a:xfrm>
            <a:off x="2149475" y="6069783"/>
            <a:ext cx="7496943" cy="27305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to 11"/>
          <p:cNvCxnSpPr/>
          <p:nvPr/>
        </p:nvCxnSpPr>
        <p:spPr>
          <a:xfrm flipH="1">
            <a:off x="2830198" y="5781338"/>
            <a:ext cx="2540" cy="285115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to 12"/>
          <p:cNvCxnSpPr/>
          <p:nvPr/>
        </p:nvCxnSpPr>
        <p:spPr>
          <a:xfrm flipH="1">
            <a:off x="3475657" y="5780304"/>
            <a:ext cx="2540" cy="285115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to 13"/>
          <p:cNvCxnSpPr/>
          <p:nvPr/>
        </p:nvCxnSpPr>
        <p:spPr>
          <a:xfrm flipH="1">
            <a:off x="4153787" y="5780201"/>
            <a:ext cx="2540" cy="285115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to 14"/>
          <p:cNvCxnSpPr/>
          <p:nvPr/>
        </p:nvCxnSpPr>
        <p:spPr>
          <a:xfrm flipH="1">
            <a:off x="4792377" y="5785383"/>
            <a:ext cx="2540" cy="285115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to 15"/>
          <p:cNvCxnSpPr/>
          <p:nvPr/>
        </p:nvCxnSpPr>
        <p:spPr>
          <a:xfrm flipH="1">
            <a:off x="5467113" y="5780843"/>
            <a:ext cx="2540" cy="285115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luxograma: Conector 17"/>
          <p:cNvSpPr/>
          <p:nvPr/>
        </p:nvSpPr>
        <p:spPr>
          <a:xfrm flipV="1">
            <a:off x="5440411" y="6051046"/>
            <a:ext cx="45085" cy="45085"/>
          </a:xfrm>
          <a:prstGeom prst="flowChartConnector">
            <a:avLst/>
          </a:prstGeom>
          <a:solidFill>
            <a:srgbClr val="92D05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pt-BR"/>
          </a:p>
        </p:txBody>
      </p:sp>
      <p:sp>
        <p:nvSpPr>
          <p:cNvPr id="19" name="Fluxograma: Conector 18"/>
          <p:cNvSpPr/>
          <p:nvPr/>
        </p:nvSpPr>
        <p:spPr>
          <a:xfrm flipV="1">
            <a:off x="4769833" y="6051274"/>
            <a:ext cx="45085" cy="45085"/>
          </a:xfrm>
          <a:prstGeom prst="flowChartConnector">
            <a:avLst/>
          </a:prstGeom>
          <a:solidFill>
            <a:srgbClr val="92D05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pt-BR"/>
          </a:p>
        </p:txBody>
      </p:sp>
      <p:sp>
        <p:nvSpPr>
          <p:cNvPr id="20" name="Fluxograma: Conector 19"/>
          <p:cNvSpPr/>
          <p:nvPr/>
        </p:nvSpPr>
        <p:spPr>
          <a:xfrm flipV="1">
            <a:off x="4131244" y="6051045"/>
            <a:ext cx="45085" cy="45085"/>
          </a:xfrm>
          <a:prstGeom prst="flowChartConnector">
            <a:avLst/>
          </a:prstGeom>
          <a:solidFill>
            <a:srgbClr val="92D05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pt-BR"/>
          </a:p>
        </p:txBody>
      </p:sp>
      <p:sp>
        <p:nvSpPr>
          <p:cNvPr id="21" name="Fluxograma: Conector 20"/>
          <p:cNvSpPr/>
          <p:nvPr/>
        </p:nvSpPr>
        <p:spPr>
          <a:xfrm flipV="1">
            <a:off x="3455654" y="6043414"/>
            <a:ext cx="45719" cy="45719"/>
          </a:xfrm>
          <a:prstGeom prst="flowChartConnector">
            <a:avLst/>
          </a:prstGeom>
          <a:solidFill>
            <a:srgbClr val="92D05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pt-BR"/>
          </a:p>
        </p:txBody>
      </p:sp>
      <p:sp>
        <p:nvSpPr>
          <p:cNvPr id="22" name="Fluxograma: Conector 21"/>
          <p:cNvSpPr/>
          <p:nvPr/>
        </p:nvSpPr>
        <p:spPr>
          <a:xfrm flipV="1">
            <a:off x="2810195" y="6052003"/>
            <a:ext cx="45085" cy="45085"/>
          </a:xfrm>
          <a:prstGeom prst="flowChartConnector">
            <a:avLst/>
          </a:prstGeom>
          <a:solidFill>
            <a:srgbClr val="92D05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pt-BR"/>
          </a:p>
        </p:txBody>
      </p:sp>
      <p:cxnSp>
        <p:nvCxnSpPr>
          <p:cNvPr id="23" name="Conector reto 22"/>
          <p:cNvCxnSpPr/>
          <p:nvPr/>
        </p:nvCxnSpPr>
        <p:spPr>
          <a:xfrm>
            <a:off x="6354242" y="5730003"/>
            <a:ext cx="0" cy="716015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to 24"/>
          <p:cNvCxnSpPr/>
          <p:nvPr/>
        </p:nvCxnSpPr>
        <p:spPr>
          <a:xfrm>
            <a:off x="7969818" y="5841766"/>
            <a:ext cx="0" cy="255322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to 25"/>
          <p:cNvCxnSpPr/>
          <p:nvPr/>
        </p:nvCxnSpPr>
        <p:spPr>
          <a:xfrm>
            <a:off x="6225654" y="6446018"/>
            <a:ext cx="257175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to 26"/>
          <p:cNvCxnSpPr/>
          <p:nvPr/>
        </p:nvCxnSpPr>
        <p:spPr>
          <a:xfrm flipH="1">
            <a:off x="6406629" y="6446018"/>
            <a:ext cx="76200" cy="12827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to 27"/>
          <p:cNvCxnSpPr/>
          <p:nvPr/>
        </p:nvCxnSpPr>
        <p:spPr>
          <a:xfrm flipH="1">
            <a:off x="6278042" y="6446514"/>
            <a:ext cx="76200" cy="12827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reto 28"/>
          <p:cNvCxnSpPr/>
          <p:nvPr/>
        </p:nvCxnSpPr>
        <p:spPr>
          <a:xfrm flipH="1">
            <a:off x="6156288" y="6446514"/>
            <a:ext cx="76200" cy="12827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Fluxograma: Conector 29"/>
          <p:cNvSpPr/>
          <p:nvPr/>
        </p:nvSpPr>
        <p:spPr>
          <a:xfrm flipV="1">
            <a:off x="6331698" y="6060415"/>
            <a:ext cx="45085" cy="45085"/>
          </a:xfrm>
          <a:prstGeom prst="flowChartConnector">
            <a:avLst/>
          </a:prstGeom>
          <a:solidFill>
            <a:srgbClr val="92D05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pt-BR"/>
          </a:p>
        </p:txBody>
      </p:sp>
      <p:cxnSp>
        <p:nvCxnSpPr>
          <p:cNvPr id="31" name="Conector reto 30"/>
          <p:cNvCxnSpPr/>
          <p:nvPr/>
        </p:nvCxnSpPr>
        <p:spPr>
          <a:xfrm>
            <a:off x="7174001" y="5786510"/>
            <a:ext cx="0" cy="302485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ctor reto 32"/>
          <p:cNvCxnSpPr/>
          <p:nvPr/>
        </p:nvCxnSpPr>
        <p:spPr>
          <a:xfrm>
            <a:off x="8811234" y="5852613"/>
            <a:ext cx="3810" cy="244475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to 33"/>
          <p:cNvCxnSpPr/>
          <p:nvPr/>
        </p:nvCxnSpPr>
        <p:spPr>
          <a:xfrm>
            <a:off x="9639179" y="5858333"/>
            <a:ext cx="3810" cy="244475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Fluxograma: Conector 34"/>
          <p:cNvSpPr/>
          <p:nvPr/>
        </p:nvSpPr>
        <p:spPr>
          <a:xfrm flipV="1">
            <a:off x="7151458" y="6063222"/>
            <a:ext cx="45085" cy="45085"/>
          </a:xfrm>
          <a:prstGeom prst="flowChartConnector">
            <a:avLst/>
          </a:prstGeom>
          <a:solidFill>
            <a:srgbClr val="92D05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pt-BR"/>
          </a:p>
        </p:txBody>
      </p:sp>
      <p:sp>
        <p:nvSpPr>
          <p:cNvPr id="36" name="Fluxograma: Conector 35"/>
          <p:cNvSpPr/>
          <p:nvPr/>
        </p:nvSpPr>
        <p:spPr>
          <a:xfrm flipV="1">
            <a:off x="7947275" y="6066453"/>
            <a:ext cx="45085" cy="45085"/>
          </a:xfrm>
          <a:prstGeom prst="flowChartConnector">
            <a:avLst/>
          </a:prstGeom>
          <a:solidFill>
            <a:srgbClr val="92D05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pt-BR"/>
          </a:p>
        </p:txBody>
      </p:sp>
      <p:sp>
        <p:nvSpPr>
          <p:cNvPr id="37" name="Fluxograma: Conector 36"/>
          <p:cNvSpPr/>
          <p:nvPr/>
        </p:nvSpPr>
        <p:spPr>
          <a:xfrm flipV="1">
            <a:off x="8792501" y="6070498"/>
            <a:ext cx="45085" cy="45085"/>
          </a:xfrm>
          <a:prstGeom prst="flowChartConnector">
            <a:avLst/>
          </a:prstGeom>
          <a:solidFill>
            <a:srgbClr val="92D05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pt-BR"/>
          </a:p>
        </p:txBody>
      </p:sp>
      <p:cxnSp>
        <p:nvCxnSpPr>
          <p:cNvPr id="39" name="Conector reto 38"/>
          <p:cNvCxnSpPr/>
          <p:nvPr/>
        </p:nvCxnSpPr>
        <p:spPr>
          <a:xfrm flipH="1">
            <a:off x="4399217" y="2165350"/>
            <a:ext cx="2540" cy="3175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ector reto 39"/>
          <p:cNvCxnSpPr/>
          <p:nvPr/>
        </p:nvCxnSpPr>
        <p:spPr>
          <a:xfrm flipH="1">
            <a:off x="4308792" y="2159000"/>
            <a:ext cx="219075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ector reto 41"/>
          <p:cNvCxnSpPr/>
          <p:nvPr/>
        </p:nvCxnSpPr>
        <p:spPr>
          <a:xfrm flipH="1">
            <a:off x="4527867" y="2023745"/>
            <a:ext cx="80010" cy="141605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ector reto 42"/>
          <p:cNvCxnSpPr/>
          <p:nvPr/>
        </p:nvCxnSpPr>
        <p:spPr>
          <a:xfrm flipH="1">
            <a:off x="4397342" y="2029404"/>
            <a:ext cx="80010" cy="141605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ector reto 43"/>
          <p:cNvCxnSpPr/>
          <p:nvPr/>
        </p:nvCxnSpPr>
        <p:spPr>
          <a:xfrm flipH="1">
            <a:off x="4308226" y="2022074"/>
            <a:ext cx="80010" cy="141605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Imagem 40" descr="Image result for fusivel automotivo 10A"/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3188" t="23250" r="23378" b="22024"/>
          <a:stretch/>
        </p:blipFill>
        <p:spPr bwMode="auto">
          <a:xfrm rot="15198966">
            <a:off x="3026385" y="627961"/>
            <a:ext cx="403860" cy="40068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 xmlns=""/>
            </a:ext>
          </a:extLst>
        </p:spPr>
      </p:pic>
      <p:cxnSp>
        <p:nvCxnSpPr>
          <p:cNvPr id="45" name="Conector reto 44"/>
          <p:cNvCxnSpPr/>
          <p:nvPr/>
        </p:nvCxnSpPr>
        <p:spPr>
          <a:xfrm>
            <a:off x="5756259" y="862715"/>
            <a:ext cx="0" cy="43307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reto 45"/>
          <p:cNvCxnSpPr/>
          <p:nvPr/>
        </p:nvCxnSpPr>
        <p:spPr>
          <a:xfrm>
            <a:off x="5656655" y="1301591"/>
            <a:ext cx="19558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ector reto 46"/>
          <p:cNvCxnSpPr/>
          <p:nvPr/>
        </p:nvCxnSpPr>
        <p:spPr>
          <a:xfrm flipH="1">
            <a:off x="5796058" y="1304560"/>
            <a:ext cx="48260" cy="15494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ector reto 47"/>
          <p:cNvCxnSpPr/>
          <p:nvPr/>
        </p:nvCxnSpPr>
        <p:spPr>
          <a:xfrm flipH="1">
            <a:off x="5706185" y="1304560"/>
            <a:ext cx="48260" cy="15494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reto 48"/>
          <p:cNvCxnSpPr/>
          <p:nvPr/>
        </p:nvCxnSpPr>
        <p:spPr>
          <a:xfrm flipH="1">
            <a:off x="5608395" y="1304560"/>
            <a:ext cx="48260" cy="15494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ector reto 51"/>
          <p:cNvCxnSpPr/>
          <p:nvPr/>
        </p:nvCxnSpPr>
        <p:spPr>
          <a:xfrm flipH="1">
            <a:off x="4396677" y="2476500"/>
            <a:ext cx="2540" cy="2336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ector reto 52"/>
          <p:cNvCxnSpPr/>
          <p:nvPr/>
        </p:nvCxnSpPr>
        <p:spPr>
          <a:xfrm>
            <a:off x="4649343" y="3001280"/>
            <a:ext cx="0" cy="147401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ector reto 53"/>
          <p:cNvCxnSpPr/>
          <p:nvPr/>
        </p:nvCxnSpPr>
        <p:spPr>
          <a:xfrm flipH="1">
            <a:off x="4388236" y="2710100"/>
            <a:ext cx="27042" cy="58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ector reto 57"/>
          <p:cNvCxnSpPr/>
          <p:nvPr/>
        </p:nvCxnSpPr>
        <p:spPr>
          <a:xfrm flipH="1">
            <a:off x="4649343" y="3006279"/>
            <a:ext cx="100884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ector reto 59"/>
          <p:cNvCxnSpPr/>
          <p:nvPr/>
        </p:nvCxnSpPr>
        <p:spPr>
          <a:xfrm flipH="1">
            <a:off x="4364836" y="2705778"/>
            <a:ext cx="100884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ector reto 60"/>
          <p:cNvCxnSpPr/>
          <p:nvPr/>
        </p:nvCxnSpPr>
        <p:spPr>
          <a:xfrm flipH="1">
            <a:off x="4423826" y="2711781"/>
            <a:ext cx="27042" cy="58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ector reto 61"/>
          <p:cNvCxnSpPr/>
          <p:nvPr/>
        </p:nvCxnSpPr>
        <p:spPr>
          <a:xfrm flipH="1">
            <a:off x="4345843" y="2703159"/>
            <a:ext cx="27042" cy="58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ector reto 62"/>
          <p:cNvCxnSpPr/>
          <p:nvPr/>
        </p:nvCxnSpPr>
        <p:spPr>
          <a:xfrm flipH="1">
            <a:off x="4598901" y="3148681"/>
            <a:ext cx="100884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ector reto 63"/>
          <p:cNvCxnSpPr/>
          <p:nvPr/>
        </p:nvCxnSpPr>
        <p:spPr>
          <a:xfrm flipH="1">
            <a:off x="4669305" y="3142905"/>
            <a:ext cx="27042" cy="58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ector reto 64"/>
          <p:cNvCxnSpPr/>
          <p:nvPr/>
        </p:nvCxnSpPr>
        <p:spPr>
          <a:xfrm flipH="1">
            <a:off x="4629596" y="3148681"/>
            <a:ext cx="20004" cy="52624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ector reto 69"/>
          <p:cNvCxnSpPr/>
          <p:nvPr/>
        </p:nvCxnSpPr>
        <p:spPr>
          <a:xfrm flipH="1">
            <a:off x="4571859" y="3145793"/>
            <a:ext cx="27042" cy="58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ector reto 71"/>
          <p:cNvCxnSpPr/>
          <p:nvPr/>
        </p:nvCxnSpPr>
        <p:spPr>
          <a:xfrm>
            <a:off x="3601009" y="4505453"/>
            <a:ext cx="0" cy="91796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ector reto 74"/>
          <p:cNvCxnSpPr/>
          <p:nvPr/>
        </p:nvCxnSpPr>
        <p:spPr>
          <a:xfrm flipH="1">
            <a:off x="3575176" y="4595182"/>
            <a:ext cx="83352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ector reto 78"/>
          <p:cNvCxnSpPr/>
          <p:nvPr/>
        </p:nvCxnSpPr>
        <p:spPr>
          <a:xfrm flipH="1">
            <a:off x="3635578" y="4585614"/>
            <a:ext cx="18728" cy="55466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ector reto 81"/>
          <p:cNvCxnSpPr/>
          <p:nvPr/>
        </p:nvCxnSpPr>
        <p:spPr>
          <a:xfrm flipH="1">
            <a:off x="3594970" y="4595182"/>
            <a:ext cx="17694" cy="45898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ector reto 86"/>
          <p:cNvCxnSpPr/>
          <p:nvPr/>
        </p:nvCxnSpPr>
        <p:spPr>
          <a:xfrm flipH="1">
            <a:off x="3557392" y="4585614"/>
            <a:ext cx="17784" cy="55466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ector reto 89"/>
          <p:cNvCxnSpPr/>
          <p:nvPr/>
        </p:nvCxnSpPr>
        <p:spPr>
          <a:xfrm>
            <a:off x="4099671" y="4500294"/>
            <a:ext cx="0" cy="91796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Conector reto 90"/>
          <p:cNvCxnSpPr/>
          <p:nvPr/>
        </p:nvCxnSpPr>
        <p:spPr>
          <a:xfrm flipH="1">
            <a:off x="4072268" y="4593813"/>
            <a:ext cx="80322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ector reto 92"/>
          <p:cNvCxnSpPr/>
          <p:nvPr/>
        </p:nvCxnSpPr>
        <p:spPr>
          <a:xfrm flipH="1">
            <a:off x="4045907" y="4585614"/>
            <a:ext cx="26361" cy="55466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ector reto 94"/>
          <p:cNvCxnSpPr/>
          <p:nvPr/>
        </p:nvCxnSpPr>
        <p:spPr>
          <a:xfrm flipH="1">
            <a:off x="4090537" y="4595182"/>
            <a:ext cx="18269" cy="45898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Conector reto 97"/>
          <p:cNvCxnSpPr/>
          <p:nvPr/>
        </p:nvCxnSpPr>
        <p:spPr>
          <a:xfrm flipH="1">
            <a:off x="4131244" y="4585614"/>
            <a:ext cx="21346" cy="55466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Conector reto 99"/>
          <p:cNvCxnSpPr/>
          <p:nvPr/>
        </p:nvCxnSpPr>
        <p:spPr>
          <a:xfrm>
            <a:off x="4593426" y="4507223"/>
            <a:ext cx="0" cy="91796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Conector reto 100"/>
          <p:cNvCxnSpPr/>
          <p:nvPr/>
        </p:nvCxnSpPr>
        <p:spPr>
          <a:xfrm flipH="1">
            <a:off x="4540513" y="4589633"/>
            <a:ext cx="105465" cy="1342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ector reto 102"/>
          <p:cNvCxnSpPr/>
          <p:nvPr/>
        </p:nvCxnSpPr>
        <p:spPr>
          <a:xfrm flipH="1">
            <a:off x="4523580" y="4596819"/>
            <a:ext cx="18783" cy="45898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onector reto 104"/>
          <p:cNvCxnSpPr/>
          <p:nvPr/>
        </p:nvCxnSpPr>
        <p:spPr>
          <a:xfrm flipH="1">
            <a:off x="4566204" y="4598528"/>
            <a:ext cx="22498" cy="44529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Conector reto 106"/>
          <p:cNvCxnSpPr/>
          <p:nvPr/>
        </p:nvCxnSpPr>
        <p:spPr>
          <a:xfrm flipH="1">
            <a:off x="4615429" y="4592951"/>
            <a:ext cx="14610" cy="47267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onector reto 108"/>
          <p:cNvCxnSpPr/>
          <p:nvPr/>
        </p:nvCxnSpPr>
        <p:spPr>
          <a:xfrm>
            <a:off x="5198466" y="4507223"/>
            <a:ext cx="0" cy="8241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onector reto 110"/>
          <p:cNvCxnSpPr/>
          <p:nvPr/>
        </p:nvCxnSpPr>
        <p:spPr>
          <a:xfrm flipH="1">
            <a:off x="5123373" y="4590975"/>
            <a:ext cx="130313" cy="2839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Conector reto 112"/>
          <p:cNvCxnSpPr/>
          <p:nvPr/>
        </p:nvCxnSpPr>
        <p:spPr>
          <a:xfrm flipH="1">
            <a:off x="5118098" y="4596942"/>
            <a:ext cx="21430" cy="56053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onector reto 114"/>
          <p:cNvCxnSpPr/>
          <p:nvPr/>
        </p:nvCxnSpPr>
        <p:spPr>
          <a:xfrm flipH="1">
            <a:off x="5172245" y="4598848"/>
            <a:ext cx="16284" cy="42061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Conector reto 119"/>
          <p:cNvCxnSpPr/>
          <p:nvPr/>
        </p:nvCxnSpPr>
        <p:spPr>
          <a:xfrm flipH="1">
            <a:off x="5224219" y="4591741"/>
            <a:ext cx="17951" cy="56053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Conector reto 128"/>
          <p:cNvCxnSpPr/>
          <p:nvPr/>
        </p:nvCxnSpPr>
        <p:spPr>
          <a:xfrm>
            <a:off x="5708424" y="4509775"/>
            <a:ext cx="0" cy="91796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ector reto 129"/>
          <p:cNvCxnSpPr/>
          <p:nvPr/>
        </p:nvCxnSpPr>
        <p:spPr>
          <a:xfrm flipH="1" flipV="1">
            <a:off x="5656655" y="4588253"/>
            <a:ext cx="99604" cy="2722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Conector reto 132"/>
          <p:cNvCxnSpPr/>
          <p:nvPr/>
        </p:nvCxnSpPr>
        <p:spPr>
          <a:xfrm flipH="1">
            <a:off x="5730315" y="4585027"/>
            <a:ext cx="25944" cy="56053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Conector reto 134"/>
          <p:cNvCxnSpPr/>
          <p:nvPr/>
        </p:nvCxnSpPr>
        <p:spPr>
          <a:xfrm flipH="1">
            <a:off x="5644590" y="4592971"/>
            <a:ext cx="24130" cy="45898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Conector reto 136"/>
          <p:cNvCxnSpPr/>
          <p:nvPr/>
        </p:nvCxnSpPr>
        <p:spPr>
          <a:xfrm flipH="1">
            <a:off x="5686425" y="4590761"/>
            <a:ext cx="17946" cy="50319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Conector reto 138"/>
          <p:cNvCxnSpPr/>
          <p:nvPr/>
        </p:nvCxnSpPr>
        <p:spPr>
          <a:xfrm>
            <a:off x="6192942" y="4509546"/>
            <a:ext cx="0" cy="91796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Conector reto 139"/>
          <p:cNvCxnSpPr/>
          <p:nvPr/>
        </p:nvCxnSpPr>
        <p:spPr>
          <a:xfrm flipH="1" flipV="1">
            <a:off x="6145311" y="4595803"/>
            <a:ext cx="109237" cy="666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Conector reto 144"/>
          <p:cNvCxnSpPr/>
          <p:nvPr/>
        </p:nvCxnSpPr>
        <p:spPr>
          <a:xfrm flipH="1">
            <a:off x="6134334" y="4588434"/>
            <a:ext cx="21954" cy="64718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Conector reto 147"/>
          <p:cNvCxnSpPr/>
          <p:nvPr/>
        </p:nvCxnSpPr>
        <p:spPr>
          <a:xfrm flipH="1">
            <a:off x="6173190" y="4598355"/>
            <a:ext cx="21610" cy="53226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onector reto 149"/>
          <p:cNvCxnSpPr/>
          <p:nvPr/>
        </p:nvCxnSpPr>
        <p:spPr>
          <a:xfrm flipH="1">
            <a:off x="6225654" y="4592971"/>
            <a:ext cx="22060" cy="62687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Conector reto 153"/>
          <p:cNvCxnSpPr/>
          <p:nvPr/>
        </p:nvCxnSpPr>
        <p:spPr>
          <a:xfrm>
            <a:off x="6817297" y="4504512"/>
            <a:ext cx="0" cy="91796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Conector reto 154"/>
          <p:cNvCxnSpPr/>
          <p:nvPr/>
        </p:nvCxnSpPr>
        <p:spPr>
          <a:xfrm flipH="1" flipV="1">
            <a:off x="6776659" y="4592090"/>
            <a:ext cx="96518" cy="1724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Conector reto 158"/>
          <p:cNvCxnSpPr/>
          <p:nvPr/>
        </p:nvCxnSpPr>
        <p:spPr>
          <a:xfrm flipH="1">
            <a:off x="6748609" y="4585027"/>
            <a:ext cx="28050" cy="54684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Conector reto 160"/>
          <p:cNvCxnSpPr/>
          <p:nvPr/>
        </p:nvCxnSpPr>
        <p:spPr>
          <a:xfrm flipH="1">
            <a:off x="6796978" y="4595182"/>
            <a:ext cx="20319" cy="45898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Conector reto 163"/>
          <p:cNvCxnSpPr/>
          <p:nvPr/>
        </p:nvCxnSpPr>
        <p:spPr>
          <a:xfrm flipH="1">
            <a:off x="6846780" y="4592090"/>
            <a:ext cx="20288" cy="4899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Conector reto 165"/>
          <p:cNvCxnSpPr/>
          <p:nvPr/>
        </p:nvCxnSpPr>
        <p:spPr>
          <a:xfrm>
            <a:off x="7429701" y="4508754"/>
            <a:ext cx="0" cy="91796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Conector reto 166"/>
          <p:cNvCxnSpPr/>
          <p:nvPr/>
        </p:nvCxnSpPr>
        <p:spPr>
          <a:xfrm>
            <a:off x="7846828" y="4512257"/>
            <a:ext cx="0" cy="77376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Conector reto 168"/>
          <p:cNvCxnSpPr/>
          <p:nvPr/>
        </p:nvCxnSpPr>
        <p:spPr>
          <a:xfrm flipH="1" flipV="1">
            <a:off x="7379713" y="4593814"/>
            <a:ext cx="106586" cy="1247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Conector reto 172"/>
          <p:cNvCxnSpPr/>
          <p:nvPr/>
        </p:nvCxnSpPr>
        <p:spPr>
          <a:xfrm flipH="1">
            <a:off x="7357274" y="4590039"/>
            <a:ext cx="24745" cy="59458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Conector reto 175"/>
          <p:cNvCxnSpPr/>
          <p:nvPr/>
        </p:nvCxnSpPr>
        <p:spPr>
          <a:xfrm flipH="1">
            <a:off x="7404208" y="4592090"/>
            <a:ext cx="22189" cy="57407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Conector reto 178"/>
          <p:cNvCxnSpPr/>
          <p:nvPr/>
        </p:nvCxnSpPr>
        <p:spPr>
          <a:xfrm flipH="1">
            <a:off x="7452640" y="4595182"/>
            <a:ext cx="27550" cy="54315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Conector reto 180"/>
          <p:cNvCxnSpPr/>
          <p:nvPr/>
        </p:nvCxnSpPr>
        <p:spPr>
          <a:xfrm>
            <a:off x="8676015" y="4512663"/>
            <a:ext cx="0" cy="77376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Conector reto 181"/>
          <p:cNvCxnSpPr/>
          <p:nvPr/>
        </p:nvCxnSpPr>
        <p:spPr>
          <a:xfrm>
            <a:off x="7806495" y="4583651"/>
            <a:ext cx="86516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Conector reto 183"/>
          <p:cNvCxnSpPr/>
          <p:nvPr/>
        </p:nvCxnSpPr>
        <p:spPr>
          <a:xfrm flipH="1">
            <a:off x="7775205" y="4574484"/>
            <a:ext cx="28922" cy="75013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Conector reto 185"/>
          <p:cNvCxnSpPr/>
          <p:nvPr/>
        </p:nvCxnSpPr>
        <p:spPr>
          <a:xfrm flipH="1">
            <a:off x="7828498" y="4585614"/>
            <a:ext cx="21255" cy="63883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Conector reto 187"/>
          <p:cNvCxnSpPr/>
          <p:nvPr/>
        </p:nvCxnSpPr>
        <p:spPr>
          <a:xfrm flipH="1">
            <a:off x="7873372" y="4573681"/>
            <a:ext cx="22439" cy="77376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Conector reto 190"/>
          <p:cNvCxnSpPr/>
          <p:nvPr/>
        </p:nvCxnSpPr>
        <p:spPr>
          <a:xfrm>
            <a:off x="8263694" y="4509775"/>
            <a:ext cx="0" cy="77376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Conector reto 196"/>
          <p:cNvCxnSpPr/>
          <p:nvPr/>
        </p:nvCxnSpPr>
        <p:spPr>
          <a:xfrm>
            <a:off x="8220187" y="4595803"/>
            <a:ext cx="86516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Conector reto 197"/>
          <p:cNvCxnSpPr/>
          <p:nvPr/>
        </p:nvCxnSpPr>
        <p:spPr>
          <a:xfrm>
            <a:off x="8634812" y="4595803"/>
            <a:ext cx="86516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Conector reto 198"/>
          <p:cNvCxnSpPr/>
          <p:nvPr/>
        </p:nvCxnSpPr>
        <p:spPr>
          <a:xfrm flipV="1">
            <a:off x="8198746" y="4590039"/>
            <a:ext cx="21441" cy="4883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Conector reto 200"/>
          <p:cNvCxnSpPr/>
          <p:nvPr/>
        </p:nvCxnSpPr>
        <p:spPr>
          <a:xfrm flipH="1">
            <a:off x="8241006" y="4586946"/>
            <a:ext cx="22440" cy="47204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Conector reto 202"/>
          <p:cNvCxnSpPr/>
          <p:nvPr/>
        </p:nvCxnSpPr>
        <p:spPr>
          <a:xfrm flipH="1">
            <a:off x="8284264" y="4590975"/>
            <a:ext cx="22440" cy="50105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Conector reto 204"/>
          <p:cNvCxnSpPr/>
          <p:nvPr/>
        </p:nvCxnSpPr>
        <p:spPr>
          <a:xfrm flipH="1">
            <a:off x="8629202" y="4590975"/>
            <a:ext cx="11221" cy="47894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Conector reto 206"/>
          <p:cNvCxnSpPr/>
          <p:nvPr/>
        </p:nvCxnSpPr>
        <p:spPr>
          <a:xfrm flipH="1">
            <a:off x="8676014" y="4593814"/>
            <a:ext cx="11221" cy="47266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Conector reto 208"/>
          <p:cNvCxnSpPr/>
          <p:nvPr/>
        </p:nvCxnSpPr>
        <p:spPr>
          <a:xfrm flipH="1">
            <a:off x="8713662" y="4586946"/>
            <a:ext cx="11221" cy="59856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Conector reto 214"/>
          <p:cNvCxnSpPr/>
          <p:nvPr/>
        </p:nvCxnSpPr>
        <p:spPr>
          <a:xfrm>
            <a:off x="7386982" y="3870579"/>
            <a:ext cx="0" cy="129921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Conector reto 216"/>
          <p:cNvCxnSpPr/>
          <p:nvPr/>
        </p:nvCxnSpPr>
        <p:spPr>
          <a:xfrm>
            <a:off x="7806495" y="3870579"/>
            <a:ext cx="0" cy="129921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Conector reto 217"/>
          <p:cNvCxnSpPr/>
          <p:nvPr/>
        </p:nvCxnSpPr>
        <p:spPr>
          <a:xfrm>
            <a:off x="8220187" y="3867530"/>
            <a:ext cx="0" cy="129921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Conector reto 218"/>
          <p:cNvCxnSpPr/>
          <p:nvPr/>
        </p:nvCxnSpPr>
        <p:spPr>
          <a:xfrm>
            <a:off x="8643149" y="3862100"/>
            <a:ext cx="0" cy="129921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Conector reto 219"/>
          <p:cNvCxnSpPr/>
          <p:nvPr/>
        </p:nvCxnSpPr>
        <p:spPr>
          <a:xfrm>
            <a:off x="7404208" y="3797139"/>
            <a:ext cx="28798" cy="64961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Conector reto 221"/>
          <p:cNvCxnSpPr/>
          <p:nvPr/>
        </p:nvCxnSpPr>
        <p:spPr>
          <a:xfrm flipH="1">
            <a:off x="7329488" y="3862100"/>
            <a:ext cx="100213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Conector reto 223"/>
          <p:cNvCxnSpPr/>
          <p:nvPr/>
        </p:nvCxnSpPr>
        <p:spPr>
          <a:xfrm>
            <a:off x="7308056" y="3802569"/>
            <a:ext cx="24158" cy="64961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Conector reto 227"/>
          <p:cNvCxnSpPr/>
          <p:nvPr/>
        </p:nvCxnSpPr>
        <p:spPr>
          <a:xfrm>
            <a:off x="7357274" y="3802569"/>
            <a:ext cx="22439" cy="5172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Conector reto 229"/>
          <p:cNvCxnSpPr/>
          <p:nvPr/>
        </p:nvCxnSpPr>
        <p:spPr>
          <a:xfrm flipH="1">
            <a:off x="7760160" y="3862100"/>
            <a:ext cx="92670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Conector reto 232"/>
          <p:cNvCxnSpPr/>
          <p:nvPr/>
        </p:nvCxnSpPr>
        <p:spPr>
          <a:xfrm>
            <a:off x="7828124" y="3797139"/>
            <a:ext cx="21629" cy="5715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Conector reto 235"/>
          <p:cNvCxnSpPr/>
          <p:nvPr/>
        </p:nvCxnSpPr>
        <p:spPr>
          <a:xfrm>
            <a:off x="7789666" y="3802569"/>
            <a:ext cx="14461" cy="5172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Conector reto 237"/>
          <p:cNvCxnSpPr/>
          <p:nvPr/>
        </p:nvCxnSpPr>
        <p:spPr>
          <a:xfrm>
            <a:off x="7734300" y="3802569"/>
            <a:ext cx="25860" cy="6801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Conector reto 239"/>
          <p:cNvCxnSpPr/>
          <p:nvPr/>
        </p:nvCxnSpPr>
        <p:spPr>
          <a:xfrm>
            <a:off x="8177213" y="3862100"/>
            <a:ext cx="86481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Conector reto 247"/>
          <p:cNvCxnSpPr/>
          <p:nvPr/>
        </p:nvCxnSpPr>
        <p:spPr>
          <a:xfrm>
            <a:off x="8241006" y="3802569"/>
            <a:ext cx="30176" cy="6496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Conector reto 249"/>
          <p:cNvCxnSpPr/>
          <p:nvPr/>
        </p:nvCxnSpPr>
        <p:spPr>
          <a:xfrm>
            <a:off x="8198746" y="3802569"/>
            <a:ext cx="21707" cy="5172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2" name="Conector reto 251"/>
          <p:cNvCxnSpPr/>
          <p:nvPr/>
        </p:nvCxnSpPr>
        <p:spPr>
          <a:xfrm>
            <a:off x="8146255" y="3807186"/>
            <a:ext cx="30958" cy="54914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Conector reto 254"/>
          <p:cNvCxnSpPr/>
          <p:nvPr/>
        </p:nvCxnSpPr>
        <p:spPr>
          <a:xfrm>
            <a:off x="8601075" y="3862101"/>
            <a:ext cx="86160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Conector reto 258"/>
          <p:cNvCxnSpPr/>
          <p:nvPr/>
        </p:nvCxnSpPr>
        <p:spPr>
          <a:xfrm>
            <a:off x="8676014" y="3807186"/>
            <a:ext cx="13098" cy="51865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Conector reto 260"/>
          <p:cNvCxnSpPr/>
          <p:nvPr/>
        </p:nvCxnSpPr>
        <p:spPr>
          <a:xfrm>
            <a:off x="8634812" y="3807186"/>
            <a:ext cx="12069" cy="47103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Conector reto 262"/>
          <p:cNvCxnSpPr/>
          <p:nvPr/>
        </p:nvCxnSpPr>
        <p:spPr>
          <a:xfrm>
            <a:off x="8591722" y="3807186"/>
            <a:ext cx="14460" cy="54915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Conector reto 130"/>
          <p:cNvCxnSpPr/>
          <p:nvPr/>
        </p:nvCxnSpPr>
        <p:spPr>
          <a:xfrm>
            <a:off x="2902781" y="499857"/>
            <a:ext cx="0" cy="66040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onector reto 131"/>
          <p:cNvCxnSpPr/>
          <p:nvPr/>
        </p:nvCxnSpPr>
        <p:spPr>
          <a:xfrm flipV="1">
            <a:off x="1735754" y="1154059"/>
            <a:ext cx="1167027" cy="444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Conector reto 133"/>
          <p:cNvCxnSpPr/>
          <p:nvPr/>
        </p:nvCxnSpPr>
        <p:spPr>
          <a:xfrm>
            <a:off x="1737769" y="1154057"/>
            <a:ext cx="4809" cy="361282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Conector reto 135"/>
          <p:cNvCxnSpPr/>
          <p:nvPr/>
        </p:nvCxnSpPr>
        <p:spPr>
          <a:xfrm flipH="1">
            <a:off x="1742578" y="4766882"/>
            <a:ext cx="285115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Conector reto 137"/>
          <p:cNvCxnSpPr/>
          <p:nvPr/>
        </p:nvCxnSpPr>
        <p:spPr>
          <a:xfrm>
            <a:off x="2017576" y="4576829"/>
            <a:ext cx="0" cy="19005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Fluxograma: Conector 140"/>
          <p:cNvSpPr/>
          <p:nvPr/>
        </p:nvSpPr>
        <p:spPr>
          <a:xfrm>
            <a:off x="1994717" y="4527550"/>
            <a:ext cx="45719" cy="45719"/>
          </a:xfrm>
          <a:prstGeom prst="flowChartConnector">
            <a:avLst/>
          </a:prstGeom>
          <a:solidFill>
            <a:srgbClr val="92D05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pt-BR"/>
          </a:p>
        </p:txBody>
      </p:sp>
      <p:cxnSp>
        <p:nvCxnSpPr>
          <p:cNvPr id="144" name="Conector reto 143"/>
          <p:cNvCxnSpPr/>
          <p:nvPr/>
        </p:nvCxnSpPr>
        <p:spPr>
          <a:xfrm flipH="1">
            <a:off x="1885135" y="4547429"/>
            <a:ext cx="109583" cy="298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Conector reto 145"/>
          <p:cNvCxnSpPr/>
          <p:nvPr/>
        </p:nvCxnSpPr>
        <p:spPr>
          <a:xfrm>
            <a:off x="1885136" y="4192270"/>
            <a:ext cx="0" cy="35515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onector reto 146"/>
          <p:cNvCxnSpPr/>
          <p:nvPr/>
        </p:nvCxnSpPr>
        <p:spPr>
          <a:xfrm>
            <a:off x="1881960" y="2754021"/>
            <a:ext cx="3175" cy="111926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Conector reto 148"/>
          <p:cNvCxnSpPr/>
          <p:nvPr/>
        </p:nvCxnSpPr>
        <p:spPr>
          <a:xfrm flipH="1">
            <a:off x="1881960" y="2754021"/>
            <a:ext cx="1188583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Conector reto 150"/>
          <p:cNvCxnSpPr/>
          <p:nvPr/>
        </p:nvCxnSpPr>
        <p:spPr>
          <a:xfrm flipH="1">
            <a:off x="3070544" y="2754021"/>
            <a:ext cx="298141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Conector reto 151"/>
          <p:cNvCxnSpPr/>
          <p:nvPr/>
        </p:nvCxnSpPr>
        <p:spPr>
          <a:xfrm>
            <a:off x="3374443" y="2674097"/>
            <a:ext cx="0" cy="7992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Conector reto 152"/>
          <p:cNvCxnSpPr/>
          <p:nvPr/>
        </p:nvCxnSpPr>
        <p:spPr>
          <a:xfrm flipH="1">
            <a:off x="3326588" y="2674097"/>
            <a:ext cx="9571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Conector reto 155"/>
          <p:cNvCxnSpPr/>
          <p:nvPr/>
        </p:nvCxnSpPr>
        <p:spPr>
          <a:xfrm flipH="1">
            <a:off x="4580365" y="2763534"/>
            <a:ext cx="115982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Conector reto 156"/>
          <p:cNvCxnSpPr/>
          <p:nvPr/>
        </p:nvCxnSpPr>
        <p:spPr>
          <a:xfrm>
            <a:off x="4639470" y="2768500"/>
            <a:ext cx="0" cy="7992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Conector reto 157"/>
          <p:cNvCxnSpPr/>
          <p:nvPr/>
        </p:nvCxnSpPr>
        <p:spPr>
          <a:xfrm flipH="1">
            <a:off x="4640987" y="2842181"/>
            <a:ext cx="110621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Fluxograma: Conector 159"/>
          <p:cNvSpPr/>
          <p:nvPr/>
        </p:nvSpPr>
        <p:spPr>
          <a:xfrm>
            <a:off x="1864737" y="3078334"/>
            <a:ext cx="45085" cy="45085"/>
          </a:xfrm>
          <a:prstGeom prst="flowChartConnector">
            <a:avLst/>
          </a:prstGeom>
          <a:solidFill>
            <a:srgbClr val="92D05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pt-BR"/>
          </a:p>
        </p:txBody>
      </p:sp>
      <p:cxnSp>
        <p:nvCxnSpPr>
          <p:cNvPr id="162" name="Conector reto 161"/>
          <p:cNvCxnSpPr/>
          <p:nvPr/>
        </p:nvCxnSpPr>
        <p:spPr>
          <a:xfrm flipH="1">
            <a:off x="1909822" y="3095260"/>
            <a:ext cx="1145144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Conector reto 162"/>
          <p:cNvCxnSpPr/>
          <p:nvPr/>
        </p:nvCxnSpPr>
        <p:spPr>
          <a:xfrm flipH="1">
            <a:off x="3054967" y="3095260"/>
            <a:ext cx="319476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Conector reto 167"/>
          <p:cNvCxnSpPr/>
          <p:nvPr/>
        </p:nvCxnSpPr>
        <p:spPr>
          <a:xfrm flipH="1">
            <a:off x="3324830" y="3006279"/>
            <a:ext cx="9746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Conector reto 169"/>
          <p:cNvCxnSpPr/>
          <p:nvPr/>
        </p:nvCxnSpPr>
        <p:spPr>
          <a:xfrm flipH="1">
            <a:off x="3373564" y="3006279"/>
            <a:ext cx="879" cy="9459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Conector reto 170"/>
          <p:cNvCxnSpPr/>
          <p:nvPr/>
        </p:nvCxnSpPr>
        <p:spPr>
          <a:xfrm flipH="1">
            <a:off x="3145405" y="3098494"/>
            <a:ext cx="879" cy="9459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Conector reto 171"/>
          <p:cNvCxnSpPr/>
          <p:nvPr/>
        </p:nvCxnSpPr>
        <p:spPr>
          <a:xfrm flipH="1">
            <a:off x="3054967" y="3191012"/>
            <a:ext cx="9746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Conector reto 173"/>
          <p:cNvCxnSpPr/>
          <p:nvPr/>
        </p:nvCxnSpPr>
        <p:spPr>
          <a:xfrm flipH="1">
            <a:off x="3678081" y="3870579"/>
            <a:ext cx="9746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Conector reto 174"/>
          <p:cNvCxnSpPr/>
          <p:nvPr/>
        </p:nvCxnSpPr>
        <p:spPr>
          <a:xfrm flipV="1">
            <a:off x="3726815" y="3873286"/>
            <a:ext cx="0" cy="9616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Conector reto 176"/>
          <p:cNvCxnSpPr/>
          <p:nvPr/>
        </p:nvCxnSpPr>
        <p:spPr>
          <a:xfrm flipH="1" flipV="1">
            <a:off x="3726815" y="3969447"/>
            <a:ext cx="28568" cy="11099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Conector reto 179"/>
          <p:cNvCxnSpPr/>
          <p:nvPr/>
        </p:nvCxnSpPr>
        <p:spPr>
          <a:xfrm flipH="1">
            <a:off x="4176329" y="3876605"/>
            <a:ext cx="9746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Conector reto 182"/>
          <p:cNvCxnSpPr/>
          <p:nvPr/>
        </p:nvCxnSpPr>
        <p:spPr>
          <a:xfrm flipV="1">
            <a:off x="4225063" y="3876606"/>
            <a:ext cx="0" cy="9284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Conector reto 184"/>
          <p:cNvCxnSpPr/>
          <p:nvPr/>
        </p:nvCxnSpPr>
        <p:spPr>
          <a:xfrm flipH="1" flipV="1">
            <a:off x="4225063" y="3969447"/>
            <a:ext cx="48734" cy="11099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Conector reto 186"/>
          <p:cNvCxnSpPr/>
          <p:nvPr/>
        </p:nvCxnSpPr>
        <p:spPr>
          <a:xfrm flipV="1">
            <a:off x="4723666" y="3874945"/>
            <a:ext cx="0" cy="9284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Conector reto 188"/>
          <p:cNvCxnSpPr/>
          <p:nvPr/>
        </p:nvCxnSpPr>
        <p:spPr>
          <a:xfrm>
            <a:off x="4669305" y="3867530"/>
            <a:ext cx="10052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Conector reto 192"/>
          <p:cNvCxnSpPr/>
          <p:nvPr/>
        </p:nvCxnSpPr>
        <p:spPr>
          <a:xfrm flipH="1" flipV="1">
            <a:off x="4717955" y="3954349"/>
            <a:ext cx="33653" cy="12609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Conector reto 194"/>
          <p:cNvCxnSpPr/>
          <p:nvPr/>
        </p:nvCxnSpPr>
        <p:spPr>
          <a:xfrm flipV="1">
            <a:off x="5320934" y="3874945"/>
            <a:ext cx="0" cy="9284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Conector reto 201"/>
          <p:cNvCxnSpPr/>
          <p:nvPr/>
        </p:nvCxnSpPr>
        <p:spPr>
          <a:xfrm>
            <a:off x="5272005" y="3867529"/>
            <a:ext cx="10052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Conector reto 203"/>
          <p:cNvCxnSpPr/>
          <p:nvPr/>
        </p:nvCxnSpPr>
        <p:spPr>
          <a:xfrm>
            <a:off x="5771259" y="3867529"/>
            <a:ext cx="10052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Conector reto 205"/>
          <p:cNvCxnSpPr/>
          <p:nvPr/>
        </p:nvCxnSpPr>
        <p:spPr>
          <a:xfrm>
            <a:off x="6269556" y="3874945"/>
            <a:ext cx="10052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Conector reto 207"/>
          <p:cNvCxnSpPr/>
          <p:nvPr/>
        </p:nvCxnSpPr>
        <p:spPr>
          <a:xfrm flipV="1">
            <a:off x="5821671" y="3870910"/>
            <a:ext cx="0" cy="9284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Conector reto 209"/>
          <p:cNvCxnSpPr/>
          <p:nvPr/>
        </p:nvCxnSpPr>
        <p:spPr>
          <a:xfrm flipV="1">
            <a:off x="6316142" y="3880639"/>
            <a:ext cx="0" cy="9284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Conector reto 210"/>
          <p:cNvCxnSpPr/>
          <p:nvPr/>
        </p:nvCxnSpPr>
        <p:spPr>
          <a:xfrm flipH="1" flipV="1">
            <a:off x="5322961" y="3960607"/>
            <a:ext cx="49572" cy="11983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Conector reto 211"/>
          <p:cNvCxnSpPr/>
          <p:nvPr/>
        </p:nvCxnSpPr>
        <p:spPr>
          <a:xfrm flipH="1" flipV="1">
            <a:off x="5824858" y="3954349"/>
            <a:ext cx="46929" cy="12609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Conector reto 213"/>
          <p:cNvCxnSpPr/>
          <p:nvPr/>
        </p:nvCxnSpPr>
        <p:spPr>
          <a:xfrm flipH="1" flipV="1">
            <a:off x="6314872" y="3957478"/>
            <a:ext cx="39370" cy="12296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Conector reto 215"/>
          <p:cNvCxnSpPr/>
          <p:nvPr/>
        </p:nvCxnSpPr>
        <p:spPr>
          <a:xfrm>
            <a:off x="6913512" y="3862101"/>
            <a:ext cx="10052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Conector reto 220"/>
          <p:cNvCxnSpPr/>
          <p:nvPr/>
        </p:nvCxnSpPr>
        <p:spPr>
          <a:xfrm>
            <a:off x="7521350" y="3868434"/>
            <a:ext cx="10052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Conector reto 222"/>
          <p:cNvCxnSpPr/>
          <p:nvPr/>
        </p:nvCxnSpPr>
        <p:spPr>
          <a:xfrm>
            <a:off x="7942096" y="3867286"/>
            <a:ext cx="10052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Conector reto 266"/>
          <p:cNvCxnSpPr/>
          <p:nvPr/>
        </p:nvCxnSpPr>
        <p:spPr>
          <a:xfrm>
            <a:off x="8351182" y="3862101"/>
            <a:ext cx="10052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Conector reto 267"/>
          <p:cNvCxnSpPr/>
          <p:nvPr/>
        </p:nvCxnSpPr>
        <p:spPr>
          <a:xfrm>
            <a:off x="8771606" y="3867043"/>
            <a:ext cx="10052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Conector reto 268"/>
          <p:cNvCxnSpPr/>
          <p:nvPr/>
        </p:nvCxnSpPr>
        <p:spPr>
          <a:xfrm flipV="1">
            <a:off x="6963776" y="3864637"/>
            <a:ext cx="0" cy="9284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Conector reto 269"/>
          <p:cNvCxnSpPr/>
          <p:nvPr/>
        </p:nvCxnSpPr>
        <p:spPr>
          <a:xfrm flipV="1">
            <a:off x="7570644" y="3876606"/>
            <a:ext cx="0" cy="9284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Conector reto 270"/>
          <p:cNvCxnSpPr/>
          <p:nvPr/>
        </p:nvCxnSpPr>
        <p:spPr>
          <a:xfrm flipV="1">
            <a:off x="7992360" y="3876606"/>
            <a:ext cx="0" cy="9284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Conector reto 271"/>
          <p:cNvCxnSpPr/>
          <p:nvPr/>
        </p:nvCxnSpPr>
        <p:spPr>
          <a:xfrm flipV="1">
            <a:off x="8401446" y="3863652"/>
            <a:ext cx="0" cy="9284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Conector reto 272"/>
          <p:cNvCxnSpPr/>
          <p:nvPr/>
        </p:nvCxnSpPr>
        <p:spPr>
          <a:xfrm flipV="1">
            <a:off x="8826185" y="3877012"/>
            <a:ext cx="0" cy="9284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Conector reto 273"/>
          <p:cNvCxnSpPr/>
          <p:nvPr/>
        </p:nvCxnSpPr>
        <p:spPr>
          <a:xfrm flipH="1" flipV="1">
            <a:off x="6963776" y="3954349"/>
            <a:ext cx="39370" cy="12296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Conector reto 274"/>
          <p:cNvCxnSpPr/>
          <p:nvPr/>
        </p:nvCxnSpPr>
        <p:spPr>
          <a:xfrm flipH="1" flipV="1">
            <a:off x="7571717" y="3960607"/>
            <a:ext cx="39370" cy="12296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Conector reto 275"/>
          <p:cNvCxnSpPr/>
          <p:nvPr/>
        </p:nvCxnSpPr>
        <p:spPr>
          <a:xfrm flipH="1" flipV="1">
            <a:off x="7992360" y="3956493"/>
            <a:ext cx="39370" cy="12296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Conector reto 276"/>
          <p:cNvCxnSpPr/>
          <p:nvPr/>
        </p:nvCxnSpPr>
        <p:spPr>
          <a:xfrm flipH="1" flipV="1">
            <a:off x="8405443" y="3954349"/>
            <a:ext cx="46267" cy="12296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9" name="Conector reto 278"/>
          <p:cNvCxnSpPr/>
          <p:nvPr/>
        </p:nvCxnSpPr>
        <p:spPr>
          <a:xfrm flipH="1" flipV="1">
            <a:off x="8832867" y="3967786"/>
            <a:ext cx="39370" cy="11578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Conector reto 189"/>
          <p:cNvCxnSpPr/>
          <p:nvPr/>
        </p:nvCxnSpPr>
        <p:spPr>
          <a:xfrm flipV="1">
            <a:off x="2685582" y="500076"/>
            <a:ext cx="0" cy="11262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Conector reto 191"/>
          <p:cNvCxnSpPr/>
          <p:nvPr/>
        </p:nvCxnSpPr>
        <p:spPr>
          <a:xfrm>
            <a:off x="2685582" y="500076"/>
            <a:ext cx="238593" cy="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Conector reto 193"/>
          <p:cNvCxnSpPr/>
          <p:nvPr/>
        </p:nvCxnSpPr>
        <p:spPr>
          <a:xfrm flipV="1">
            <a:off x="2924175" y="435721"/>
            <a:ext cx="135076" cy="6846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aio 1"/>
          <p:cNvSpPr/>
          <p:nvPr/>
        </p:nvSpPr>
        <p:spPr>
          <a:xfrm>
            <a:off x="2991713" y="408105"/>
            <a:ext cx="111987" cy="169252"/>
          </a:xfrm>
          <a:prstGeom prst="lightningBol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96" name="Conector reto 195"/>
          <p:cNvCxnSpPr/>
          <p:nvPr/>
        </p:nvCxnSpPr>
        <p:spPr>
          <a:xfrm flipV="1">
            <a:off x="3070544" y="502982"/>
            <a:ext cx="219613" cy="120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Conector reto 199"/>
          <p:cNvCxnSpPr/>
          <p:nvPr/>
        </p:nvCxnSpPr>
        <p:spPr>
          <a:xfrm>
            <a:off x="3124553" y="512698"/>
            <a:ext cx="0" cy="22613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Conector reto 212"/>
          <p:cNvCxnSpPr/>
          <p:nvPr/>
        </p:nvCxnSpPr>
        <p:spPr>
          <a:xfrm>
            <a:off x="3103701" y="862715"/>
            <a:ext cx="0" cy="54701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Conector reto 230"/>
          <p:cNvCxnSpPr/>
          <p:nvPr/>
        </p:nvCxnSpPr>
        <p:spPr>
          <a:xfrm>
            <a:off x="5478620" y="853113"/>
            <a:ext cx="0" cy="29330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Conector reto 231"/>
          <p:cNvCxnSpPr/>
          <p:nvPr/>
        </p:nvCxnSpPr>
        <p:spPr>
          <a:xfrm>
            <a:off x="3103700" y="1140711"/>
            <a:ext cx="2381796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7" name="Fluxograma: Conector 236"/>
          <p:cNvSpPr/>
          <p:nvPr/>
        </p:nvSpPr>
        <p:spPr>
          <a:xfrm>
            <a:off x="3077149" y="1118168"/>
            <a:ext cx="45085" cy="45085"/>
          </a:xfrm>
          <a:prstGeom prst="flowChartConnector">
            <a:avLst/>
          </a:prstGeom>
          <a:solidFill>
            <a:srgbClr val="92D05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pt-BR"/>
          </a:p>
        </p:txBody>
      </p:sp>
      <p:cxnSp>
        <p:nvCxnSpPr>
          <p:cNvPr id="242" name="Conector reto 241"/>
          <p:cNvCxnSpPr/>
          <p:nvPr/>
        </p:nvCxnSpPr>
        <p:spPr>
          <a:xfrm>
            <a:off x="3096824" y="1409732"/>
            <a:ext cx="271861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5" name="Fluxograma: Conector 244"/>
          <p:cNvSpPr/>
          <p:nvPr/>
        </p:nvSpPr>
        <p:spPr>
          <a:xfrm>
            <a:off x="3079468" y="1387189"/>
            <a:ext cx="45085" cy="45085"/>
          </a:xfrm>
          <a:prstGeom prst="flowChartConnector">
            <a:avLst/>
          </a:prstGeom>
          <a:solidFill>
            <a:srgbClr val="92D05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pt-BR"/>
          </a:p>
        </p:txBody>
      </p:sp>
      <p:cxnSp>
        <p:nvCxnSpPr>
          <p:cNvPr id="246" name="Conector reto 245"/>
          <p:cNvCxnSpPr/>
          <p:nvPr/>
        </p:nvCxnSpPr>
        <p:spPr>
          <a:xfrm>
            <a:off x="2256948" y="1411002"/>
            <a:ext cx="822520" cy="127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Conector reto 250"/>
          <p:cNvCxnSpPr/>
          <p:nvPr/>
        </p:nvCxnSpPr>
        <p:spPr>
          <a:xfrm>
            <a:off x="2256948" y="1412273"/>
            <a:ext cx="0" cy="142284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Conector reto 255"/>
          <p:cNvCxnSpPr/>
          <p:nvPr/>
        </p:nvCxnSpPr>
        <p:spPr>
          <a:xfrm>
            <a:off x="2256948" y="2835122"/>
            <a:ext cx="819791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Conector reto 256"/>
          <p:cNvCxnSpPr/>
          <p:nvPr/>
        </p:nvCxnSpPr>
        <p:spPr>
          <a:xfrm flipV="1">
            <a:off x="3076739" y="2835122"/>
            <a:ext cx="791433" cy="331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Conector reto 257"/>
          <p:cNvCxnSpPr/>
          <p:nvPr/>
        </p:nvCxnSpPr>
        <p:spPr>
          <a:xfrm>
            <a:off x="3824985" y="2754021"/>
            <a:ext cx="97993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Conector reto 259"/>
          <p:cNvCxnSpPr/>
          <p:nvPr/>
        </p:nvCxnSpPr>
        <p:spPr>
          <a:xfrm flipV="1">
            <a:off x="3873982" y="2754021"/>
            <a:ext cx="0" cy="9440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Conector reto 261"/>
          <p:cNvCxnSpPr/>
          <p:nvPr/>
        </p:nvCxnSpPr>
        <p:spPr>
          <a:xfrm flipV="1">
            <a:off x="3557392" y="2836778"/>
            <a:ext cx="0" cy="12369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Conector reto 264"/>
          <p:cNvCxnSpPr/>
          <p:nvPr/>
        </p:nvCxnSpPr>
        <p:spPr>
          <a:xfrm flipV="1">
            <a:off x="4141917" y="2835122"/>
            <a:ext cx="0" cy="12369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Conector reto 277"/>
          <p:cNvCxnSpPr/>
          <p:nvPr/>
        </p:nvCxnSpPr>
        <p:spPr>
          <a:xfrm flipV="1">
            <a:off x="3557392" y="2957159"/>
            <a:ext cx="592849" cy="331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Conector reto 282"/>
          <p:cNvCxnSpPr/>
          <p:nvPr/>
        </p:nvCxnSpPr>
        <p:spPr>
          <a:xfrm>
            <a:off x="2129066" y="1218455"/>
            <a:ext cx="0" cy="315139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Conector reto 284"/>
          <p:cNvCxnSpPr/>
          <p:nvPr/>
        </p:nvCxnSpPr>
        <p:spPr>
          <a:xfrm>
            <a:off x="5608395" y="830057"/>
            <a:ext cx="0" cy="38839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Conector reto 286"/>
          <p:cNvCxnSpPr/>
          <p:nvPr/>
        </p:nvCxnSpPr>
        <p:spPr>
          <a:xfrm flipH="1">
            <a:off x="2129066" y="1218455"/>
            <a:ext cx="3479329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8" name="Fluxograma: Conector 287"/>
          <p:cNvSpPr/>
          <p:nvPr/>
        </p:nvSpPr>
        <p:spPr>
          <a:xfrm flipH="1">
            <a:off x="2106523" y="2225357"/>
            <a:ext cx="45085" cy="45085"/>
          </a:xfrm>
          <a:prstGeom prst="flowChartConnector">
            <a:avLst/>
          </a:prstGeom>
          <a:solidFill>
            <a:srgbClr val="92D05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pt-BR"/>
          </a:p>
        </p:txBody>
      </p:sp>
      <p:cxnSp>
        <p:nvCxnSpPr>
          <p:cNvPr id="289" name="Conector reto 288"/>
          <p:cNvCxnSpPr/>
          <p:nvPr/>
        </p:nvCxnSpPr>
        <p:spPr>
          <a:xfrm>
            <a:off x="4320994" y="2247900"/>
            <a:ext cx="0" cy="71256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0" name="Conector reto 289"/>
          <p:cNvCxnSpPr/>
          <p:nvPr/>
        </p:nvCxnSpPr>
        <p:spPr>
          <a:xfrm flipH="1">
            <a:off x="2154953" y="2247900"/>
            <a:ext cx="2166042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1" name="Conector reto 290"/>
          <p:cNvCxnSpPr/>
          <p:nvPr/>
        </p:nvCxnSpPr>
        <p:spPr>
          <a:xfrm flipH="1">
            <a:off x="4225063" y="2960722"/>
            <a:ext cx="95932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2" name="Conector reto 291"/>
          <p:cNvCxnSpPr/>
          <p:nvPr/>
        </p:nvCxnSpPr>
        <p:spPr>
          <a:xfrm>
            <a:off x="4221511" y="2835122"/>
            <a:ext cx="270" cy="12560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Conector reto 299"/>
          <p:cNvCxnSpPr/>
          <p:nvPr/>
        </p:nvCxnSpPr>
        <p:spPr>
          <a:xfrm>
            <a:off x="3368685" y="1412273"/>
            <a:ext cx="271861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5" name="Raio 304"/>
          <p:cNvSpPr/>
          <p:nvPr/>
        </p:nvSpPr>
        <p:spPr>
          <a:xfrm>
            <a:off x="3612664" y="1347648"/>
            <a:ext cx="139869" cy="169252"/>
          </a:xfrm>
          <a:prstGeom prst="lightningBol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306" name="Conector reto 305"/>
          <p:cNvCxnSpPr/>
          <p:nvPr/>
        </p:nvCxnSpPr>
        <p:spPr>
          <a:xfrm flipV="1">
            <a:off x="3741099" y="1411002"/>
            <a:ext cx="531930" cy="142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" name="Conector reto 307"/>
          <p:cNvCxnSpPr/>
          <p:nvPr/>
        </p:nvCxnSpPr>
        <p:spPr>
          <a:xfrm>
            <a:off x="4271698" y="1409731"/>
            <a:ext cx="0" cy="7683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Conector reto 312"/>
          <p:cNvCxnSpPr/>
          <p:nvPr/>
        </p:nvCxnSpPr>
        <p:spPr>
          <a:xfrm flipV="1">
            <a:off x="4273029" y="1516900"/>
            <a:ext cx="1839336" cy="142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5" name="Conector reto 314"/>
          <p:cNvCxnSpPr/>
          <p:nvPr/>
        </p:nvCxnSpPr>
        <p:spPr>
          <a:xfrm flipV="1">
            <a:off x="6112365" y="886784"/>
            <a:ext cx="0" cy="63011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5" name="Fluxograma: Conector 224"/>
          <p:cNvSpPr/>
          <p:nvPr/>
        </p:nvSpPr>
        <p:spPr>
          <a:xfrm flipV="1">
            <a:off x="4379214" y="2300241"/>
            <a:ext cx="45085" cy="45085"/>
          </a:xfrm>
          <a:prstGeom prst="flowChartConnector">
            <a:avLst/>
          </a:prstGeom>
          <a:solidFill>
            <a:srgbClr val="92D05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pt-BR"/>
          </a:p>
        </p:txBody>
      </p:sp>
      <p:cxnSp>
        <p:nvCxnSpPr>
          <p:cNvPr id="226" name="Conector reto 225"/>
          <p:cNvCxnSpPr/>
          <p:nvPr/>
        </p:nvCxnSpPr>
        <p:spPr>
          <a:xfrm flipH="1" flipV="1">
            <a:off x="4417060" y="2322784"/>
            <a:ext cx="818675" cy="1316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Conector reto 226"/>
          <p:cNvCxnSpPr/>
          <p:nvPr/>
        </p:nvCxnSpPr>
        <p:spPr>
          <a:xfrm flipH="1">
            <a:off x="5233195" y="471269"/>
            <a:ext cx="2540" cy="1852831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Conector reto 228"/>
          <p:cNvCxnSpPr/>
          <p:nvPr/>
        </p:nvCxnSpPr>
        <p:spPr>
          <a:xfrm flipH="1" flipV="1">
            <a:off x="5235735" y="469952"/>
            <a:ext cx="475782" cy="1317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Conector reto 233"/>
          <p:cNvCxnSpPr/>
          <p:nvPr/>
        </p:nvCxnSpPr>
        <p:spPr>
          <a:xfrm>
            <a:off x="5711516" y="471269"/>
            <a:ext cx="0" cy="252631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Conector reto 234"/>
          <p:cNvCxnSpPr/>
          <p:nvPr/>
        </p:nvCxnSpPr>
        <p:spPr>
          <a:xfrm flipV="1">
            <a:off x="3509257" y="3815237"/>
            <a:ext cx="0" cy="21044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1" name="Conector reto 240"/>
          <p:cNvCxnSpPr/>
          <p:nvPr/>
        </p:nvCxnSpPr>
        <p:spPr>
          <a:xfrm flipV="1">
            <a:off x="4021713" y="3812109"/>
            <a:ext cx="0" cy="21044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Conector reto 242"/>
          <p:cNvCxnSpPr/>
          <p:nvPr/>
        </p:nvCxnSpPr>
        <p:spPr>
          <a:xfrm flipV="1">
            <a:off x="4501599" y="3816144"/>
            <a:ext cx="0" cy="21044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Conector reto 243"/>
          <p:cNvCxnSpPr/>
          <p:nvPr/>
        </p:nvCxnSpPr>
        <p:spPr>
          <a:xfrm flipH="1">
            <a:off x="3455654" y="3813302"/>
            <a:ext cx="112236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Conector reto 263"/>
          <p:cNvCxnSpPr/>
          <p:nvPr/>
        </p:nvCxnSpPr>
        <p:spPr>
          <a:xfrm flipH="1">
            <a:off x="3965595" y="3812109"/>
            <a:ext cx="112236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Conector reto 265"/>
          <p:cNvCxnSpPr/>
          <p:nvPr/>
        </p:nvCxnSpPr>
        <p:spPr>
          <a:xfrm flipH="1">
            <a:off x="4445481" y="3808629"/>
            <a:ext cx="112236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0" name="Conector reto 279"/>
          <p:cNvCxnSpPr/>
          <p:nvPr/>
        </p:nvCxnSpPr>
        <p:spPr>
          <a:xfrm flipV="1">
            <a:off x="5123373" y="3818656"/>
            <a:ext cx="0" cy="21044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Conector reto 283"/>
          <p:cNvCxnSpPr/>
          <p:nvPr/>
        </p:nvCxnSpPr>
        <p:spPr>
          <a:xfrm flipV="1">
            <a:off x="5611780" y="3818656"/>
            <a:ext cx="0" cy="21044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6" name="Conector reto 285"/>
          <p:cNvCxnSpPr/>
          <p:nvPr/>
        </p:nvCxnSpPr>
        <p:spPr>
          <a:xfrm flipV="1">
            <a:off x="6112365" y="3818656"/>
            <a:ext cx="0" cy="21044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3" name="Conector reto 292"/>
          <p:cNvCxnSpPr/>
          <p:nvPr/>
        </p:nvCxnSpPr>
        <p:spPr>
          <a:xfrm flipH="1">
            <a:off x="3501373" y="3882026"/>
            <a:ext cx="5611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Conector reto 293"/>
          <p:cNvCxnSpPr/>
          <p:nvPr/>
        </p:nvCxnSpPr>
        <p:spPr>
          <a:xfrm flipH="1">
            <a:off x="5066503" y="3820043"/>
            <a:ext cx="112236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Conector reto 294"/>
          <p:cNvCxnSpPr/>
          <p:nvPr/>
        </p:nvCxnSpPr>
        <p:spPr>
          <a:xfrm flipH="1">
            <a:off x="5118098" y="3880639"/>
            <a:ext cx="54147" cy="138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6" name="Conector reto 295"/>
          <p:cNvCxnSpPr/>
          <p:nvPr/>
        </p:nvCxnSpPr>
        <p:spPr>
          <a:xfrm flipH="1">
            <a:off x="5556484" y="3812109"/>
            <a:ext cx="112236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7" name="Conector reto 296"/>
          <p:cNvCxnSpPr/>
          <p:nvPr/>
        </p:nvCxnSpPr>
        <p:spPr>
          <a:xfrm flipH="1">
            <a:off x="6063770" y="3808629"/>
            <a:ext cx="112236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Conector reto 297"/>
          <p:cNvCxnSpPr/>
          <p:nvPr/>
        </p:nvCxnSpPr>
        <p:spPr>
          <a:xfrm flipV="1">
            <a:off x="6759001" y="3870910"/>
            <a:ext cx="0" cy="15818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1" name="Conector reto 300"/>
          <p:cNvCxnSpPr/>
          <p:nvPr/>
        </p:nvCxnSpPr>
        <p:spPr>
          <a:xfrm flipH="1">
            <a:off x="6706773" y="3866024"/>
            <a:ext cx="112236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2" name="Conector reto 301"/>
          <p:cNvCxnSpPr/>
          <p:nvPr/>
        </p:nvCxnSpPr>
        <p:spPr>
          <a:xfrm flipH="1">
            <a:off x="6746634" y="3917330"/>
            <a:ext cx="60503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3" name="Conector reto 302"/>
          <p:cNvCxnSpPr/>
          <p:nvPr/>
        </p:nvCxnSpPr>
        <p:spPr>
          <a:xfrm flipH="1" flipV="1">
            <a:off x="3324749" y="3805836"/>
            <a:ext cx="1839" cy="18618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4" name="Conector reto 303"/>
          <p:cNvCxnSpPr/>
          <p:nvPr/>
        </p:nvCxnSpPr>
        <p:spPr>
          <a:xfrm flipV="1">
            <a:off x="4936024" y="3802569"/>
            <a:ext cx="0" cy="18945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7" name="Conector reto 306"/>
          <p:cNvCxnSpPr/>
          <p:nvPr/>
        </p:nvCxnSpPr>
        <p:spPr>
          <a:xfrm flipV="1">
            <a:off x="6528984" y="3806353"/>
            <a:ext cx="0" cy="18566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" name="Conector reto 308"/>
          <p:cNvCxnSpPr/>
          <p:nvPr/>
        </p:nvCxnSpPr>
        <p:spPr>
          <a:xfrm flipH="1">
            <a:off x="3270470" y="3989806"/>
            <a:ext cx="112236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0" name="Conector reto 309"/>
          <p:cNvCxnSpPr/>
          <p:nvPr/>
        </p:nvCxnSpPr>
        <p:spPr>
          <a:xfrm flipH="1">
            <a:off x="4879906" y="3995236"/>
            <a:ext cx="112236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1" name="Conector reto 310"/>
          <p:cNvCxnSpPr/>
          <p:nvPr/>
        </p:nvCxnSpPr>
        <p:spPr>
          <a:xfrm flipH="1">
            <a:off x="6482829" y="3989806"/>
            <a:ext cx="112236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4" name="Group 37"/>
          <p:cNvGrpSpPr>
            <a:grpSpLocks/>
          </p:cNvGrpSpPr>
          <p:nvPr/>
        </p:nvGrpSpPr>
        <p:grpSpPr bwMode="auto">
          <a:xfrm>
            <a:off x="1956066" y="4297326"/>
            <a:ext cx="335382" cy="318237"/>
            <a:chOff x="1367" y="825"/>
            <a:chExt cx="731" cy="688"/>
          </a:xfrm>
        </p:grpSpPr>
        <p:sp>
          <p:nvSpPr>
            <p:cNvPr id="316" name="Oval 38"/>
            <p:cNvSpPr>
              <a:spLocks noChangeArrowheads="1"/>
            </p:cNvSpPr>
            <p:nvPr/>
          </p:nvSpPr>
          <p:spPr bwMode="auto">
            <a:xfrm>
              <a:off x="1367" y="825"/>
              <a:ext cx="688" cy="688"/>
            </a:xfrm>
            <a:prstGeom prst="ellipse">
              <a:avLst/>
            </a:prstGeom>
            <a:noFill/>
            <a:ln w="3175">
              <a:solidFill>
                <a:srgbClr val="FF0000"/>
              </a:solidFill>
              <a:round/>
              <a:headEnd/>
              <a:tailEnd type="none" w="sm" len="lg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pt-BR" altLang="pt-BR" sz="2400">
                <a:latin typeface="Times New Roman" pitchFamily="18" charset="0"/>
              </a:endParaRPr>
            </a:p>
          </p:txBody>
        </p:sp>
        <p:sp>
          <p:nvSpPr>
            <p:cNvPr id="317" name="Oval 39"/>
            <p:cNvSpPr>
              <a:spLocks noChangeArrowheads="1"/>
            </p:cNvSpPr>
            <p:nvPr/>
          </p:nvSpPr>
          <p:spPr bwMode="auto">
            <a:xfrm>
              <a:off x="2012" y="1109"/>
              <a:ext cx="86" cy="94"/>
            </a:xfrm>
            <a:prstGeom prst="ellipse">
              <a:avLst/>
            </a:prstGeom>
            <a:solidFill>
              <a:srgbClr val="FF0000"/>
            </a:solidFill>
            <a:ln w="3175">
              <a:solidFill>
                <a:srgbClr val="FF0000"/>
              </a:solidFill>
              <a:round/>
              <a:headEnd/>
              <a:tailEnd type="none" w="sm" len="lg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pt-BR" altLang="pt-BR" sz="2400">
                <a:latin typeface="Times New Roman" pitchFamily="18" charset="0"/>
              </a:endParaRPr>
            </a:p>
          </p:txBody>
        </p:sp>
        <p:sp>
          <p:nvSpPr>
            <p:cNvPr id="318" name="Oval 40"/>
            <p:cNvSpPr>
              <a:spLocks noChangeArrowheads="1"/>
            </p:cNvSpPr>
            <p:nvPr/>
          </p:nvSpPr>
          <p:spPr bwMode="auto">
            <a:xfrm>
              <a:off x="1463" y="853"/>
              <a:ext cx="86" cy="94"/>
            </a:xfrm>
            <a:prstGeom prst="ellipse">
              <a:avLst/>
            </a:prstGeom>
            <a:solidFill>
              <a:srgbClr val="FF0000"/>
            </a:solidFill>
            <a:ln w="3175">
              <a:solidFill>
                <a:srgbClr val="FF0000"/>
              </a:solidFill>
              <a:round/>
              <a:headEnd/>
              <a:tailEnd type="none" w="sm" len="lg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pt-BR" altLang="pt-BR" sz="2400">
                <a:latin typeface="Times New Roman" pitchFamily="18" charset="0"/>
              </a:endParaRPr>
            </a:p>
          </p:txBody>
        </p:sp>
        <p:sp>
          <p:nvSpPr>
            <p:cNvPr id="319" name="Oval 41"/>
            <p:cNvSpPr>
              <a:spLocks noChangeArrowheads="1"/>
            </p:cNvSpPr>
            <p:nvPr/>
          </p:nvSpPr>
          <p:spPr bwMode="auto">
            <a:xfrm>
              <a:off x="1508" y="1405"/>
              <a:ext cx="86" cy="94"/>
            </a:xfrm>
            <a:prstGeom prst="ellipse">
              <a:avLst/>
            </a:prstGeom>
            <a:solidFill>
              <a:srgbClr val="FF0000"/>
            </a:solidFill>
            <a:ln w="3175">
              <a:solidFill>
                <a:srgbClr val="FF0000"/>
              </a:solidFill>
              <a:round/>
              <a:headEnd/>
              <a:tailEnd type="none" w="sm" len="lg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pt-BR" altLang="pt-BR" sz="2400">
                <a:latin typeface="Times New Roman" pitchFamily="18" charset="0"/>
              </a:endParaRPr>
            </a:p>
          </p:txBody>
        </p:sp>
      </p:grpSp>
      <p:grpSp>
        <p:nvGrpSpPr>
          <p:cNvPr id="320" name="Group 47"/>
          <p:cNvGrpSpPr>
            <a:grpSpLocks/>
          </p:cNvGrpSpPr>
          <p:nvPr/>
        </p:nvGrpSpPr>
        <p:grpSpPr bwMode="auto">
          <a:xfrm rot="2596857">
            <a:off x="1924468" y="4280450"/>
            <a:ext cx="409193" cy="383441"/>
            <a:chOff x="1367" y="825"/>
            <a:chExt cx="731" cy="688"/>
          </a:xfrm>
        </p:grpSpPr>
        <p:sp>
          <p:nvSpPr>
            <p:cNvPr id="321" name="Oval 48"/>
            <p:cNvSpPr>
              <a:spLocks noChangeArrowheads="1"/>
            </p:cNvSpPr>
            <p:nvPr/>
          </p:nvSpPr>
          <p:spPr bwMode="auto">
            <a:xfrm>
              <a:off x="1367" y="825"/>
              <a:ext cx="688" cy="688"/>
            </a:xfrm>
            <a:prstGeom prst="ellipse">
              <a:avLst/>
            </a:prstGeom>
            <a:noFill/>
            <a:ln w="3175">
              <a:solidFill>
                <a:srgbClr val="FF0000"/>
              </a:solidFill>
              <a:round/>
              <a:headEnd/>
              <a:tailEnd type="none" w="sm" len="lg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pt-BR" altLang="pt-BR" sz="2400">
                <a:latin typeface="Times New Roman" pitchFamily="18" charset="0"/>
              </a:endParaRPr>
            </a:p>
          </p:txBody>
        </p:sp>
        <p:sp>
          <p:nvSpPr>
            <p:cNvPr id="322" name="Oval 49"/>
            <p:cNvSpPr>
              <a:spLocks noChangeArrowheads="1"/>
            </p:cNvSpPr>
            <p:nvPr/>
          </p:nvSpPr>
          <p:spPr bwMode="auto">
            <a:xfrm>
              <a:off x="2012" y="1109"/>
              <a:ext cx="86" cy="94"/>
            </a:xfrm>
            <a:prstGeom prst="ellipse">
              <a:avLst/>
            </a:prstGeom>
            <a:solidFill>
              <a:srgbClr val="FF0000"/>
            </a:solidFill>
            <a:ln w="3175">
              <a:solidFill>
                <a:srgbClr val="FF0000"/>
              </a:solidFill>
              <a:round/>
              <a:headEnd/>
              <a:tailEnd type="none" w="sm" len="lg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pt-BR" altLang="pt-BR" sz="2400">
                <a:latin typeface="Times New Roman" pitchFamily="18" charset="0"/>
              </a:endParaRPr>
            </a:p>
          </p:txBody>
        </p:sp>
        <p:sp>
          <p:nvSpPr>
            <p:cNvPr id="323" name="Oval 50"/>
            <p:cNvSpPr>
              <a:spLocks noChangeArrowheads="1"/>
            </p:cNvSpPr>
            <p:nvPr/>
          </p:nvSpPr>
          <p:spPr bwMode="auto">
            <a:xfrm>
              <a:off x="1463" y="853"/>
              <a:ext cx="86" cy="94"/>
            </a:xfrm>
            <a:prstGeom prst="ellipse">
              <a:avLst/>
            </a:prstGeom>
            <a:solidFill>
              <a:srgbClr val="FF0000"/>
            </a:solidFill>
            <a:ln w="3175">
              <a:solidFill>
                <a:srgbClr val="FF0000"/>
              </a:solidFill>
              <a:round/>
              <a:headEnd/>
              <a:tailEnd type="none" w="sm" len="lg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pt-BR" altLang="pt-BR" sz="2400">
                <a:latin typeface="Times New Roman" pitchFamily="18" charset="0"/>
              </a:endParaRPr>
            </a:p>
          </p:txBody>
        </p:sp>
        <p:sp>
          <p:nvSpPr>
            <p:cNvPr id="324" name="Oval 51"/>
            <p:cNvSpPr>
              <a:spLocks noChangeArrowheads="1"/>
            </p:cNvSpPr>
            <p:nvPr/>
          </p:nvSpPr>
          <p:spPr bwMode="auto">
            <a:xfrm>
              <a:off x="1508" y="1405"/>
              <a:ext cx="86" cy="94"/>
            </a:xfrm>
            <a:prstGeom prst="ellipse">
              <a:avLst/>
            </a:prstGeom>
            <a:solidFill>
              <a:srgbClr val="FF0000"/>
            </a:solidFill>
            <a:ln w="3175">
              <a:solidFill>
                <a:srgbClr val="FF0000"/>
              </a:solidFill>
              <a:round/>
              <a:headEnd/>
              <a:tailEnd type="none" w="sm" len="lg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pt-BR" altLang="pt-BR" sz="2400">
                <a:latin typeface="Times New Roman" pitchFamily="18" charset="0"/>
              </a:endParaRPr>
            </a:p>
          </p:txBody>
        </p:sp>
      </p:grpSp>
      <p:grpSp>
        <p:nvGrpSpPr>
          <p:cNvPr id="325" name="Group 42"/>
          <p:cNvGrpSpPr>
            <a:grpSpLocks/>
          </p:cNvGrpSpPr>
          <p:nvPr/>
        </p:nvGrpSpPr>
        <p:grpSpPr bwMode="auto">
          <a:xfrm rot="-2194215">
            <a:off x="1894909" y="4236876"/>
            <a:ext cx="468316" cy="439132"/>
            <a:chOff x="1367" y="825"/>
            <a:chExt cx="731" cy="688"/>
          </a:xfrm>
        </p:grpSpPr>
        <p:sp>
          <p:nvSpPr>
            <p:cNvPr id="326" name="Oval 43"/>
            <p:cNvSpPr>
              <a:spLocks noChangeArrowheads="1"/>
            </p:cNvSpPr>
            <p:nvPr/>
          </p:nvSpPr>
          <p:spPr bwMode="auto">
            <a:xfrm>
              <a:off x="1367" y="825"/>
              <a:ext cx="688" cy="688"/>
            </a:xfrm>
            <a:prstGeom prst="ellipse">
              <a:avLst/>
            </a:prstGeom>
            <a:noFill/>
            <a:ln w="3175">
              <a:solidFill>
                <a:srgbClr val="FF0000"/>
              </a:solidFill>
              <a:round/>
              <a:headEnd/>
              <a:tailEnd type="none" w="sm" len="lg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pt-BR" altLang="pt-BR" sz="2400">
                <a:latin typeface="Times New Roman" pitchFamily="18" charset="0"/>
              </a:endParaRPr>
            </a:p>
          </p:txBody>
        </p:sp>
        <p:sp>
          <p:nvSpPr>
            <p:cNvPr id="327" name="Oval 44"/>
            <p:cNvSpPr>
              <a:spLocks noChangeArrowheads="1"/>
            </p:cNvSpPr>
            <p:nvPr/>
          </p:nvSpPr>
          <p:spPr bwMode="auto">
            <a:xfrm>
              <a:off x="2012" y="1109"/>
              <a:ext cx="86" cy="94"/>
            </a:xfrm>
            <a:prstGeom prst="ellipse">
              <a:avLst/>
            </a:prstGeom>
            <a:solidFill>
              <a:srgbClr val="FF0000"/>
            </a:solidFill>
            <a:ln w="3175">
              <a:solidFill>
                <a:srgbClr val="FF0000"/>
              </a:solidFill>
              <a:round/>
              <a:headEnd/>
              <a:tailEnd type="none" w="sm" len="lg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pt-BR" altLang="pt-BR" sz="2400">
                <a:latin typeface="Times New Roman" pitchFamily="18" charset="0"/>
              </a:endParaRPr>
            </a:p>
          </p:txBody>
        </p:sp>
        <p:sp>
          <p:nvSpPr>
            <p:cNvPr id="328" name="Oval 45"/>
            <p:cNvSpPr>
              <a:spLocks noChangeArrowheads="1"/>
            </p:cNvSpPr>
            <p:nvPr/>
          </p:nvSpPr>
          <p:spPr bwMode="auto">
            <a:xfrm>
              <a:off x="1463" y="853"/>
              <a:ext cx="86" cy="94"/>
            </a:xfrm>
            <a:prstGeom prst="ellipse">
              <a:avLst/>
            </a:prstGeom>
            <a:solidFill>
              <a:srgbClr val="FF0000"/>
            </a:solidFill>
            <a:ln w="3175">
              <a:solidFill>
                <a:srgbClr val="FF0000"/>
              </a:solidFill>
              <a:round/>
              <a:headEnd/>
              <a:tailEnd type="none" w="sm" len="lg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pt-BR" altLang="pt-BR" sz="2400">
                <a:latin typeface="Times New Roman" pitchFamily="18" charset="0"/>
              </a:endParaRPr>
            </a:p>
          </p:txBody>
        </p:sp>
        <p:sp>
          <p:nvSpPr>
            <p:cNvPr id="329" name="Oval 46"/>
            <p:cNvSpPr>
              <a:spLocks noChangeArrowheads="1"/>
            </p:cNvSpPr>
            <p:nvPr/>
          </p:nvSpPr>
          <p:spPr bwMode="auto">
            <a:xfrm>
              <a:off x="1508" y="1405"/>
              <a:ext cx="86" cy="94"/>
            </a:xfrm>
            <a:prstGeom prst="ellipse">
              <a:avLst/>
            </a:prstGeom>
            <a:solidFill>
              <a:srgbClr val="FF0000"/>
            </a:solidFill>
            <a:ln w="3175">
              <a:solidFill>
                <a:srgbClr val="FF0000"/>
              </a:solidFill>
              <a:round/>
              <a:headEnd/>
              <a:tailEnd type="none" w="sm" len="lg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pt-BR" altLang="pt-BR" sz="2400">
                <a:latin typeface="Times New Roman" pitchFamily="18" charset="0"/>
              </a:endParaRPr>
            </a:p>
          </p:txBody>
        </p:sp>
      </p:grpSp>
      <p:cxnSp>
        <p:nvCxnSpPr>
          <p:cNvPr id="335" name="Conector reto 334"/>
          <p:cNvCxnSpPr/>
          <p:nvPr/>
        </p:nvCxnSpPr>
        <p:spPr>
          <a:xfrm>
            <a:off x="4156327" y="521270"/>
            <a:ext cx="1461776" cy="0"/>
          </a:xfrm>
          <a:prstGeom prst="line">
            <a:avLst/>
          </a:prstGeom>
          <a:ln w="190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6" name="Conector reto 335"/>
          <p:cNvCxnSpPr/>
          <p:nvPr/>
        </p:nvCxnSpPr>
        <p:spPr>
          <a:xfrm>
            <a:off x="4176329" y="577357"/>
            <a:ext cx="1309167" cy="0"/>
          </a:xfrm>
          <a:prstGeom prst="line">
            <a:avLst/>
          </a:prstGeom>
          <a:ln w="190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7" name="Conector reto 336"/>
          <p:cNvCxnSpPr/>
          <p:nvPr/>
        </p:nvCxnSpPr>
        <p:spPr>
          <a:xfrm>
            <a:off x="5478694" y="576124"/>
            <a:ext cx="6802" cy="162711"/>
          </a:xfrm>
          <a:prstGeom prst="line">
            <a:avLst/>
          </a:prstGeom>
          <a:ln w="190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8" name="Conector reto 337"/>
          <p:cNvCxnSpPr/>
          <p:nvPr/>
        </p:nvCxnSpPr>
        <p:spPr>
          <a:xfrm>
            <a:off x="5609201" y="521153"/>
            <a:ext cx="3401" cy="208715"/>
          </a:xfrm>
          <a:prstGeom prst="line">
            <a:avLst/>
          </a:prstGeom>
          <a:ln w="190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5" name="Conector reto 414"/>
          <p:cNvCxnSpPr/>
          <p:nvPr/>
        </p:nvCxnSpPr>
        <p:spPr>
          <a:xfrm>
            <a:off x="4819407" y="4830393"/>
            <a:ext cx="154175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7" name="Conector reto 416"/>
          <p:cNvCxnSpPr/>
          <p:nvPr/>
        </p:nvCxnSpPr>
        <p:spPr>
          <a:xfrm flipV="1">
            <a:off x="4896494" y="4825364"/>
            <a:ext cx="0" cy="14921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Retângulo 127"/>
          <p:cNvSpPr/>
          <p:nvPr/>
        </p:nvSpPr>
        <p:spPr>
          <a:xfrm>
            <a:off x="5500504" y="5418419"/>
            <a:ext cx="76905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800" b="1" cap="all" dirty="0" smtClean="0">
                <a:effectLst>
                  <a:reflection blurRad="12700" stA="28000" endPos="45000" dist="1003" dir="5400000" sy="-100000" algn="bl"/>
                </a:effectLst>
              </a:rPr>
              <a:t>Sinal </a:t>
            </a:r>
            <a:r>
              <a:rPr lang="pt-BR" sz="800" b="1" cap="all" dirty="0" err="1" smtClean="0">
                <a:effectLst>
                  <a:reflection blurRad="12700" stA="28000" endPos="45000" dist="1003" dir="5400000" sy="-100000" algn="bl"/>
                </a:effectLst>
              </a:rPr>
              <a:t>cort</a:t>
            </a:r>
            <a:r>
              <a:rPr lang="pt-BR" sz="800" b="1" cap="all" dirty="0">
                <a:effectLst>
                  <a:reflection blurRad="12700" stA="28000" endPos="45000" dist="1003" dir="5400000" sy="-100000" algn="bl"/>
                </a:effectLst>
              </a:rPr>
              <a:t>. ar</a:t>
            </a:r>
            <a:endParaRPr lang="pt-BR" sz="800" dirty="0"/>
          </a:p>
        </p:txBody>
      </p:sp>
      <p:cxnSp>
        <p:nvCxnSpPr>
          <p:cNvPr id="425" name="Conector reto 424"/>
          <p:cNvCxnSpPr/>
          <p:nvPr/>
        </p:nvCxnSpPr>
        <p:spPr>
          <a:xfrm>
            <a:off x="4123518" y="2835122"/>
            <a:ext cx="97993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6" name="Conector reto 425"/>
          <p:cNvCxnSpPr/>
          <p:nvPr/>
        </p:nvCxnSpPr>
        <p:spPr>
          <a:xfrm flipH="1" flipV="1">
            <a:off x="4896252" y="4979574"/>
            <a:ext cx="242" cy="54989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ector de seta reta 49"/>
          <p:cNvCxnSpPr/>
          <p:nvPr/>
        </p:nvCxnSpPr>
        <p:spPr>
          <a:xfrm>
            <a:off x="4896494" y="5529465"/>
            <a:ext cx="708590" cy="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4" name="Conector reto 423"/>
          <p:cNvCxnSpPr/>
          <p:nvPr/>
        </p:nvCxnSpPr>
        <p:spPr>
          <a:xfrm>
            <a:off x="7787435" y="3227101"/>
            <a:ext cx="10052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8" name="Conector reto 427"/>
          <p:cNvCxnSpPr/>
          <p:nvPr/>
        </p:nvCxnSpPr>
        <p:spPr>
          <a:xfrm>
            <a:off x="7784980" y="3350926"/>
            <a:ext cx="54145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9" name="Conector reto 428"/>
          <p:cNvCxnSpPr/>
          <p:nvPr/>
        </p:nvCxnSpPr>
        <p:spPr>
          <a:xfrm>
            <a:off x="7827698" y="3392201"/>
            <a:ext cx="90752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0" name="Conector reto 429"/>
          <p:cNvCxnSpPr/>
          <p:nvPr/>
        </p:nvCxnSpPr>
        <p:spPr>
          <a:xfrm>
            <a:off x="7837699" y="3226054"/>
            <a:ext cx="0" cy="30772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2" name="Conector reto 431"/>
          <p:cNvCxnSpPr/>
          <p:nvPr/>
        </p:nvCxnSpPr>
        <p:spPr>
          <a:xfrm>
            <a:off x="7918450" y="3392201"/>
            <a:ext cx="0" cy="5902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3" name="Conector reto 432"/>
          <p:cNvCxnSpPr/>
          <p:nvPr/>
        </p:nvCxnSpPr>
        <p:spPr>
          <a:xfrm>
            <a:off x="7918450" y="3451225"/>
            <a:ext cx="51367" cy="12065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4" name="Retângulo 433"/>
          <p:cNvSpPr/>
          <p:nvPr/>
        </p:nvSpPr>
        <p:spPr>
          <a:xfrm>
            <a:off x="7274416" y="487512"/>
            <a:ext cx="55072" cy="5735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37" name="Retângulo 436"/>
          <p:cNvSpPr/>
          <p:nvPr/>
        </p:nvSpPr>
        <p:spPr>
          <a:xfrm>
            <a:off x="7277053" y="612705"/>
            <a:ext cx="55072" cy="4571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38" name="Raio 437"/>
          <p:cNvSpPr/>
          <p:nvPr/>
        </p:nvSpPr>
        <p:spPr>
          <a:xfrm rot="5400000">
            <a:off x="5270729" y="3979548"/>
            <a:ext cx="139869" cy="169252"/>
          </a:xfrm>
          <a:prstGeom prst="lightningBol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439" name="Group 37"/>
          <p:cNvGrpSpPr>
            <a:grpSpLocks/>
          </p:cNvGrpSpPr>
          <p:nvPr/>
        </p:nvGrpSpPr>
        <p:grpSpPr bwMode="auto">
          <a:xfrm>
            <a:off x="5113489" y="3965065"/>
            <a:ext cx="140197" cy="123041"/>
            <a:chOff x="1367" y="825"/>
            <a:chExt cx="731" cy="688"/>
          </a:xfrm>
        </p:grpSpPr>
        <p:sp>
          <p:nvSpPr>
            <p:cNvPr id="440" name="Oval 38"/>
            <p:cNvSpPr>
              <a:spLocks noChangeArrowheads="1"/>
            </p:cNvSpPr>
            <p:nvPr/>
          </p:nvSpPr>
          <p:spPr bwMode="auto">
            <a:xfrm>
              <a:off x="1367" y="825"/>
              <a:ext cx="688" cy="688"/>
            </a:xfrm>
            <a:prstGeom prst="ellipse">
              <a:avLst/>
            </a:prstGeom>
            <a:noFill/>
            <a:ln w="3175">
              <a:solidFill>
                <a:srgbClr val="FF0000"/>
              </a:solidFill>
              <a:round/>
              <a:headEnd/>
              <a:tailEnd type="none" w="sm" len="lg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pt-BR" altLang="pt-BR" sz="2400">
                <a:latin typeface="Times New Roman" pitchFamily="18" charset="0"/>
              </a:endParaRPr>
            </a:p>
          </p:txBody>
        </p:sp>
        <p:sp>
          <p:nvSpPr>
            <p:cNvPr id="441" name="Oval 39"/>
            <p:cNvSpPr>
              <a:spLocks noChangeArrowheads="1"/>
            </p:cNvSpPr>
            <p:nvPr/>
          </p:nvSpPr>
          <p:spPr bwMode="auto">
            <a:xfrm>
              <a:off x="2012" y="1109"/>
              <a:ext cx="86" cy="94"/>
            </a:xfrm>
            <a:prstGeom prst="ellipse">
              <a:avLst/>
            </a:prstGeom>
            <a:solidFill>
              <a:srgbClr val="FF0000"/>
            </a:solidFill>
            <a:ln w="3175">
              <a:solidFill>
                <a:srgbClr val="FF0000"/>
              </a:solidFill>
              <a:round/>
              <a:headEnd/>
              <a:tailEnd type="none" w="sm" len="lg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pt-BR" altLang="pt-BR" sz="2400">
                <a:latin typeface="Times New Roman" pitchFamily="18" charset="0"/>
              </a:endParaRPr>
            </a:p>
          </p:txBody>
        </p:sp>
        <p:sp>
          <p:nvSpPr>
            <p:cNvPr id="442" name="Oval 40"/>
            <p:cNvSpPr>
              <a:spLocks noChangeArrowheads="1"/>
            </p:cNvSpPr>
            <p:nvPr/>
          </p:nvSpPr>
          <p:spPr bwMode="auto">
            <a:xfrm>
              <a:off x="1463" y="853"/>
              <a:ext cx="86" cy="94"/>
            </a:xfrm>
            <a:prstGeom prst="ellipse">
              <a:avLst/>
            </a:prstGeom>
            <a:solidFill>
              <a:srgbClr val="FF0000"/>
            </a:solidFill>
            <a:ln w="3175">
              <a:solidFill>
                <a:srgbClr val="FF0000"/>
              </a:solidFill>
              <a:round/>
              <a:headEnd/>
              <a:tailEnd type="none" w="sm" len="lg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pt-BR" altLang="pt-BR" sz="2400">
                <a:latin typeface="Times New Roman" pitchFamily="18" charset="0"/>
              </a:endParaRPr>
            </a:p>
          </p:txBody>
        </p:sp>
        <p:sp>
          <p:nvSpPr>
            <p:cNvPr id="443" name="Oval 41"/>
            <p:cNvSpPr>
              <a:spLocks noChangeArrowheads="1"/>
            </p:cNvSpPr>
            <p:nvPr/>
          </p:nvSpPr>
          <p:spPr bwMode="auto">
            <a:xfrm>
              <a:off x="1508" y="1405"/>
              <a:ext cx="86" cy="94"/>
            </a:xfrm>
            <a:prstGeom prst="ellipse">
              <a:avLst/>
            </a:prstGeom>
            <a:solidFill>
              <a:srgbClr val="FF0000"/>
            </a:solidFill>
            <a:ln w="3175">
              <a:solidFill>
                <a:srgbClr val="FF0000"/>
              </a:solidFill>
              <a:round/>
              <a:headEnd/>
              <a:tailEnd type="none" w="sm" len="lg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pt-BR" altLang="pt-BR" sz="2400">
                <a:latin typeface="Times New Roman" pitchFamily="18" charset="0"/>
              </a:endParaRPr>
            </a:p>
          </p:txBody>
        </p:sp>
      </p:grpSp>
      <p:sp>
        <p:nvSpPr>
          <p:cNvPr id="444" name="Triângulo isósceles 443"/>
          <p:cNvSpPr/>
          <p:nvPr/>
        </p:nvSpPr>
        <p:spPr>
          <a:xfrm>
            <a:off x="4860110" y="3714054"/>
            <a:ext cx="151828" cy="109956"/>
          </a:xfrm>
          <a:prstGeom prst="triangl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31" name="Retângulo 430"/>
          <p:cNvSpPr/>
          <p:nvPr/>
        </p:nvSpPr>
        <p:spPr>
          <a:xfrm>
            <a:off x="6398901" y="2683659"/>
            <a:ext cx="122355" cy="4571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445" name="Conector reto 444"/>
          <p:cNvCxnSpPr/>
          <p:nvPr/>
        </p:nvCxnSpPr>
        <p:spPr>
          <a:xfrm flipV="1">
            <a:off x="4973582" y="4733611"/>
            <a:ext cx="0" cy="9678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8" name="Conector reto 447"/>
          <p:cNvCxnSpPr/>
          <p:nvPr/>
        </p:nvCxnSpPr>
        <p:spPr>
          <a:xfrm>
            <a:off x="4711925" y="229898"/>
            <a:ext cx="0" cy="152183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9" name="Conector reto 448"/>
          <p:cNvCxnSpPr/>
          <p:nvPr/>
        </p:nvCxnSpPr>
        <p:spPr>
          <a:xfrm flipH="1">
            <a:off x="4717957" y="225425"/>
            <a:ext cx="1401931" cy="447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0" name="Conector reto 449"/>
          <p:cNvCxnSpPr/>
          <p:nvPr/>
        </p:nvCxnSpPr>
        <p:spPr>
          <a:xfrm>
            <a:off x="6112365" y="229898"/>
            <a:ext cx="1524" cy="49997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1" name="Conector reto 450"/>
          <p:cNvCxnSpPr/>
          <p:nvPr/>
        </p:nvCxnSpPr>
        <p:spPr>
          <a:xfrm flipH="1">
            <a:off x="2668209" y="1745879"/>
            <a:ext cx="2051360" cy="1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2" name="Conector reto 451"/>
          <p:cNvCxnSpPr/>
          <p:nvPr/>
        </p:nvCxnSpPr>
        <p:spPr>
          <a:xfrm flipH="1" flipV="1">
            <a:off x="2668208" y="3511550"/>
            <a:ext cx="391044" cy="585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3" name="Conector reto 452"/>
          <p:cNvCxnSpPr/>
          <p:nvPr/>
        </p:nvCxnSpPr>
        <p:spPr>
          <a:xfrm flipH="1" flipV="1">
            <a:off x="2665754" y="1745881"/>
            <a:ext cx="1089" cy="177176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4" name="Conector reto 453"/>
          <p:cNvCxnSpPr/>
          <p:nvPr/>
        </p:nvCxnSpPr>
        <p:spPr>
          <a:xfrm flipH="1">
            <a:off x="3059252" y="3511550"/>
            <a:ext cx="3177432" cy="585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6" name="Conector reto 455"/>
          <p:cNvCxnSpPr/>
          <p:nvPr/>
        </p:nvCxnSpPr>
        <p:spPr>
          <a:xfrm>
            <a:off x="4936024" y="3517403"/>
            <a:ext cx="0" cy="20226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7" name="Conector reto 456"/>
          <p:cNvCxnSpPr/>
          <p:nvPr/>
        </p:nvCxnSpPr>
        <p:spPr>
          <a:xfrm>
            <a:off x="5233194" y="3517641"/>
            <a:ext cx="8976" cy="50803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8" name="Conector reto 457"/>
          <p:cNvCxnSpPr/>
          <p:nvPr/>
        </p:nvCxnSpPr>
        <p:spPr>
          <a:xfrm>
            <a:off x="5733837" y="3503782"/>
            <a:ext cx="8976" cy="51902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9" name="Conector reto 458"/>
          <p:cNvCxnSpPr/>
          <p:nvPr/>
        </p:nvCxnSpPr>
        <p:spPr>
          <a:xfrm>
            <a:off x="6236010" y="3513513"/>
            <a:ext cx="8976" cy="50803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0" name="Conector reto 459"/>
          <p:cNvCxnSpPr/>
          <p:nvPr/>
        </p:nvCxnSpPr>
        <p:spPr>
          <a:xfrm flipH="1">
            <a:off x="5206521" y="3881332"/>
            <a:ext cx="35649" cy="326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1" name="Conector reto 460"/>
          <p:cNvCxnSpPr/>
          <p:nvPr/>
        </p:nvCxnSpPr>
        <p:spPr>
          <a:xfrm flipV="1">
            <a:off x="5320934" y="4092739"/>
            <a:ext cx="0" cy="19343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2" name="Conector reto 461"/>
          <p:cNvCxnSpPr/>
          <p:nvPr/>
        </p:nvCxnSpPr>
        <p:spPr>
          <a:xfrm>
            <a:off x="5066503" y="4233041"/>
            <a:ext cx="254431" cy="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3" name="Conector reto 462"/>
          <p:cNvCxnSpPr/>
          <p:nvPr/>
        </p:nvCxnSpPr>
        <p:spPr>
          <a:xfrm flipV="1">
            <a:off x="5198466" y="4248537"/>
            <a:ext cx="0" cy="13492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4" name="Conector reto 463"/>
          <p:cNvCxnSpPr/>
          <p:nvPr/>
        </p:nvCxnSpPr>
        <p:spPr>
          <a:xfrm flipV="1">
            <a:off x="5071190" y="4233041"/>
            <a:ext cx="0" cy="5556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5" name="Conector reto 464"/>
          <p:cNvCxnSpPr/>
          <p:nvPr/>
        </p:nvCxnSpPr>
        <p:spPr>
          <a:xfrm flipH="1" flipV="1">
            <a:off x="4825146" y="4733612"/>
            <a:ext cx="1251" cy="9678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6" name="Conector reto 465"/>
          <p:cNvCxnSpPr/>
          <p:nvPr/>
        </p:nvCxnSpPr>
        <p:spPr>
          <a:xfrm flipV="1">
            <a:off x="5075877" y="4286171"/>
            <a:ext cx="0" cy="59840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7" name="Conector reto 466"/>
          <p:cNvCxnSpPr/>
          <p:nvPr/>
        </p:nvCxnSpPr>
        <p:spPr>
          <a:xfrm>
            <a:off x="4973582" y="4587347"/>
            <a:ext cx="102295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2" name="Conector reto 471"/>
          <p:cNvCxnSpPr/>
          <p:nvPr/>
        </p:nvCxnSpPr>
        <p:spPr>
          <a:xfrm flipH="1" flipV="1">
            <a:off x="4973209" y="4583652"/>
            <a:ext cx="373" cy="24674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4" name="Conector reto 473"/>
          <p:cNvCxnSpPr/>
          <p:nvPr/>
        </p:nvCxnSpPr>
        <p:spPr>
          <a:xfrm>
            <a:off x="5066950" y="4882554"/>
            <a:ext cx="443998" cy="202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6" name="Conector reto 475"/>
          <p:cNvCxnSpPr/>
          <p:nvPr/>
        </p:nvCxnSpPr>
        <p:spPr>
          <a:xfrm flipV="1">
            <a:off x="5510948" y="4884581"/>
            <a:ext cx="0" cy="10061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9" name="Conector angulado 478"/>
          <p:cNvCxnSpPr/>
          <p:nvPr/>
        </p:nvCxnSpPr>
        <p:spPr>
          <a:xfrm rot="5400000" flipH="1" flipV="1">
            <a:off x="5170504" y="5281437"/>
            <a:ext cx="639597" cy="41296"/>
          </a:xfrm>
          <a:prstGeom prst="bentConnector3">
            <a:avLst>
              <a:gd name="adj1" fmla="val 70104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6" name="Conector de seta reta 445"/>
          <p:cNvCxnSpPr/>
          <p:nvPr/>
        </p:nvCxnSpPr>
        <p:spPr>
          <a:xfrm>
            <a:off x="5253079" y="5896164"/>
            <a:ext cx="9760" cy="809391"/>
          </a:xfrm>
          <a:prstGeom prst="straightConnector1">
            <a:avLst/>
          </a:prstGeom>
          <a:ln w="19050">
            <a:solidFill>
              <a:srgbClr val="0070C0"/>
            </a:solidFill>
            <a:tailEnd type="arrow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55" name="Conector de seta reta 454"/>
          <p:cNvCxnSpPr/>
          <p:nvPr/>
        </p:nvCxnSpPr>
        <p:spPr>
          <a:xfrm>
            <a:off x="5672680" y="5896163"/>
            <a:ext cx="9760" cy="809391"/>
          </a:xfrm>
          <a:prstGeom prst="straightConnector1">
            <a:avLst/>
          </a:prstGeom>
          <a:ln w="19050">
            <a:solidFill>
              <a:srgbClr val="0070C0"/>
            </a:solidFill>
            <a:tailEnd type="arrow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grpSp>
        <p:nvGrpSpPr>
          <p:cNvPr id="468" name="Group 37"/>
          <p:cNvGrpSpPr>
            <a:grpSpLocks/>
          </p:cNvGrpSpPr>
          <p:nvPr/>
        </p:nvGrpSpPr>
        <p:grpSpPr bwMode="auto">
          <a:xfrm>
            <a:off x="5608395" y="3958704"/>
            <a:ext cx="140197" cy="123041"/>
            <a:chOff x="1367" y="825"/>
            <a:chExt cx="731" cy="688"/>
          </a:xfrm>
        </p:grpSpPr>
        <p:sp>
          <p:nvSpPr>
            <p:cNvPr id="469" name="Oval 38"/>
            <p:cNvSpPr>
              <a:spLocks noChangeArrowheads="1"/>
            </p:cNvSpPr>
            <p:nvPr/>
          </p:nvSpPr>
          <p:spPr bwMode="auto">
            <a:xfrm>
              <a:off x="1367" y="825"/>
              <a:ext cx="688" cy="688"/>
            </a:xfrm>
            <a:prstGeom prst="ellipse">
              <a:avLst/>
            </a:prstGeom>
            <a:noFill/>
            <a:ln w="3175">
              <a:solidFill>
                <a:srgbClr val="FF0000"/>
              </a:solidFill>
              <a:round/>
              <a:headEnd/>
              <a:tailEnd type="none" w="sm" len="lg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pt-BR" altLang="pt-BR" sz="2400">
                <a:latin typeface="Times New Roman" pitchFamily="18" charset="0"/>
              </a:endParaRPr>
            </a:p>
          </p:txBody>
        </p:sp>
        <p:sp>
          <p:nvSpPr>
            <p:cNvPr id="470" name="Oval 39"/>
            <p:cNvSpPr>
              <a:spLocks noChangeArrowheads="1"/>
            </p:cNvSpPr>
            <p:nvPr/>
          </p:nvSpPr>
          <p:spPr bwMode="auto">
            <a:xfrm>
              <a:off x="2012" y="1109"/>
              <a:ext cx="86" cy="94"/>
            </a:xfrm>
            <a:prstGeom prst="ellipse">
              <a:avLst/>
            </a:prstGeom>
            <a:solidFill>
              <a:srgbClr val="FF0000"/>
            </a:solidFill>
            <a:ln w="3175">
              <a:solidFill>
                <a:srgbClr val="FF0000"/>
              </a:solidFill>
              <a:round/>
              <a:headEnd/>
              <a:tailEnd type="none" w="sm" len="lg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pt-BR" altLang="pt-BR" sz="2400">
                <a:latin typeface="Times New Roman" pitchFamily="18" charset="0"/>
              </a:endParaRPr>
            </a:p>
          </p:txBody>
        </p:sp>
        <p:sp>
          <p:nvSpPr>
            <p:cNvPr id="471" name="Oval 40"/>
            <p:cNvSpPr>
              <a:spLocks noChangeArrowheads="1"/>
            </p:cNvSpPr>
            <p:nvPr/>
          </p:nvSpPr>
          <p:spPr bwMode="auto">
            <a:xfrm>
              <a:off x="1463" y="853"/>
              <a:ext cx="86" cy="94"/>
            </a:xfrm>
            <a:prstGeom prst="ellipse">
              <a:avLst/>
            </a:prstGeom>
            <a:solidFill>
              <a:srgbClr val="FF0000"/>
            </a:solidFill>
            <a:ln w="3175">
              <a:solidFill>
                <a:srgbClr val="FF0000"/>
              </a:solidFill>
              <a:round/>
              <a:headEnd/>
              <a:tailEnd type="none" w="sm" len="lg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pt-BR" altLang="pt-BR" sz="2400">
                <a:latin typeface="Times New Roman" pitchFamily="18" charset="0"/>
              </a:endParaRPr>
            </a:p>
          </p:txBody>
        </p:sp>
        <p:sp>
          <p:nvSpPr>
            <p:cNvPr id="473" name="Oval 41"/>
            <p:cNvSpPr>
              <a:spLocks noChangeArrowheads="1"/>
            </p:cNvSpPr>
            <p:nvPr/>
          </p:nvSpPr>
          <p:spPr bwMode="auto">
            <a:xfrm>
              <a:off x="1508" y="1405"/>
              <a:ext cx="86" cy="94"/>
            </a:xfrm>
            <a:prstGeom prst="ellipse">
              <a:avLst/>
            </a:prstGeom>
            <a:solidFill>
              <a:srgbClr val="FF0000"/>
            </a:solidFill>
            <a:ln w="3175">
              <a:solidFill>
                <a:srgbClr val="FF0000"/>
              </a:solidFill>
              <a:round/>
              <a:headEnd/>
              <a:tailEnd type="none" w="sm" len="lg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pt-BR" altLang="pt-BR" sz="2400">
                <a:latin typeface="Times New Roman" pitchFamily="18" charset="0"/>
              </a:endParaRPr>
            </a:p>
          </p:txBody>
        </p:sp>
      </p:grpSp>
      <p:sp>
        <p:nvSpPr>
          <p:cNvPr id="475" name="Raio 474"/>
          <p:cNvSpPr/>
          <p:nvPr/>
        </p:nvSpPr>
        <p:spPr>
          <a:xfrm rot="5400000">
            <a:off x="5762552" y="4005420"/>
            <a:ext cx="139869" cy="169252"/>
          </a:xfrm>
          <a:prstGeom prst="lightningBol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477" name="Conector reto 476"/>
          <p:cNvCxnSpPr/>
          <p:nvPr/>
        </p:nvCxnSpPr>
        <p:spPr>
          <a:xfrm flipV="1">
            <a:off x="5824858" y="4095615"/>
            <a:ext cx="0" cy="19343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8" name="Conector reto 477"/>
          <p:cNvCxnSpPr/>
          <p:nvPr/>
        </p:nvCxnSpPr>
        <p:spPr>
          <a:xfrm>
            <a:off x="5581650" y="4235794"/>
            <a:ext cx="24345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0" name="Conector reto 479"/>
          <p:cNvCxnSpPr/>
          <p:nvPr/>
        </p:nvCxnSpPr>
        <p:spPr>
          <a:xfrm flipV="1">
            <a:off x="5704371" y="4239154"/>
            <a:ext cx="0" cy="13492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1" name="Conector reto 480"/>
          <p:cNvCxnSpPr/>
          <p:nvPr/>
        </p:nvCxnSpPr>
        <p:spPr>
          <a:xfrm flipV="1">
            <a:off x="5585540" y="4228572"/>
            <a:ext cx="0" cy="5556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3" name="Conector reto 482"/>
          <p:cNvCxnSpPr/>
          <p:nvPr/>
        </p:nvCxnSpPr>
        <p:spPr>
          <a:xfrm flipV="1">
            <a:off x="5586973" y="4284031"/>
            <a:ext cx="0" cy="48041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4" name="Conector reto 483"/>
          <p:cNvCxnSpPr/>
          <p:nvPr/>
        </p:nvCxnSpPr>
        <p:spPr>
          <a:xfrm flipV="1">
            <a:off x="5320934" y="4280916"/>
            <a:ext cx="0" cy="52657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5" name="Conector reto 484"/>
          <p:cNvCxnSpPr/>
          <p:nvPr/>
        </p:nvCxnSpPr>
        <p:spPr>
          <a:xfrm>
            <a:off x="5315783" y="4799722"/>
            <a:ext cx="271190" cy="202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6" name="Conector reto 485"/>
          <p:cNvCxnSpPr/>
          <p:nvPr/>
        </p:nvCxnSpPr>
        <p:spPr>
          <a:xfrm flipV="1">
            <a:off x="5586973" y="4797180"/>
            <a:ext cx="0" cy="18239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8" name="Picture 2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4144" r="10111" b="7968"/>
          <a:stretch/>
        </p:blipFill>
        <p:spPr bwMode="auto">
          <a:xfrm rot="3190510">
            <a:off x="6187578" y="5515781"/>
            <a:ext cx="419903" cy="352936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91" name="Conector reto 490"/>
          <p:cNvCxnSpPr/>
          <p:nvPr/>
        </p:nvCxnSpPr>
        <p:spPr>
          <a:xfrm>
            <a:off x="5586973" y="4974583"/>
            <a:ext cx="0" cy="25821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2" name="Conector reto 491"/>
          <p:cNvCxnSpPr/>
          <p:nvPr/>
        </p:nvCxnSpPr>
        <p:spPr>
          <a:xfrm flipV="1">
            <a:off x="4793647" y="5230714"/>
            <a:ext cx="793326" cy="208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3" name="Conector reto 492"/>
          <p:cNvCxnSpPr/>
          <p:nvPr/>
        </p:nvCxnSpPr>
        <p:spPr>
          <a:xfrm flipH="1">
            <a:off x="4792377" y="5230714"/>
            <a:ext cx="2540" cy="40177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4" name="Conector de seta reta 493"/>
          <p:cNvCxnSpPr/>
          <p:nvPr/>
        </p:nvCxnSpPr>
        <p:spPr>
          <a:xfrm>
            <a:off x="4588702" y="5896162"/>
            <a:ext cx="9760" cy="809391"/>
          </a:xfrm>
          <a:prstGeom prst="straightConnector1">
            <a:avLst/>
          </a:prstGeom>
          <a:ln w="19050">
            <a:solidFill>
              <a:srgbClr val="0070C0"/>
            </a:solidFill>
            <a:tailEnd type="arrow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95" name="Conector de seta reta 494"/>
          <p:cNvCxnSpPr/>
          <p:nvPr/>
        </p:nvCxnSpPr>
        <p:spPr>
          <a:xfrm>
            <a:off x="5011938" y="5900972"/>
            <a:ext cx="9760" cy="809391"/>
          </a:xfrm>
          <a:prstGeom prst="straightConnector1">
            <a:avLst/>
          </a:prstGeom>
          <a:ln w="19050">
            <a:solidFill>
              <a:srgbClr val="0070C0"/>
            </a:solidFill>
            <a:tailEnd type="arrow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96" name="Conector reto 495"/>
          <p:cNvCxnSpPr/>
          <p:nvPr/>
        </p:nvCxnSpPr>
        <p:spPr>
          <a:xfrm flipV="1">
            <a:off x="5583932" y="4750892"/>
            <a:ext cx="93628" cy="401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7" name="Conector reto 496"/>
          <p:cNvCxnSpPr/>
          <p:nvPr/>
        </p:nvCxnSpPr>
        <p:spPr>
          <a:xfrm flipV="1">
            <a:off x="5661482" y="4748923"/>
            <a:ext cx="0" cy="22305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8" name="Conector reto 497"/>
          <p:cNvCxnSpPr/>
          <p:nvPr/>
        </p:nvCxnSpPr>
        <p:spPr>
          <a:xfrm>
            <a:off x="5661482" y="4967372"/>
            <a:ext cx="0" cy="32877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9" name="Conector reto 498"/>
          <p:cNvCxnSpPr/>
          <p:nvPr/>
        </p:nvCxnSpPr>
        <p:spPr>
          <a:xfrm>
            <a:off x="4166731" y="5287512"/>
            <a:ext cx="1494751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0" name="Conector reto 499"/>
          <p:cNvCxnSpPr/>
          <p:nvPr/>
        </p:nvCxnSpPr>
        <p:spPr>
          <a:xfrm flipH="1">
            <a:off x="4164804" y="5287512"/>
            <a:ext cx="3855" cy="334372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1" name="Conector de seta reta 500"/>
          <p:cNvCxnSpPr/>
          <p:nvPr/>
        </p:nvCxnSpPr>
        <p:spPr>
          <a:xfrm>
            <a:off x="3932974" y="5896160"/>
            <a:ext cx="9760" cy="809391"/>
          </a:xfrm>
          <a:prstGeom prst="straightConnector1">
            <a:avLst/>
          </a:prstGeom>
          <a:ln w="19050">
            <a:solidFill>
              <a:srgbClr val="0070C0"/>
            </a:solidFill>
            <a:tailEnd type="arrow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02" name="Conector de seta reta 501"/>
          <p:cNvCxnSpPr/>
          <p:nvPr/>
        </p:nvCxnSpPr>
        <p:spPr>
          <a:xfrm>
            <a:off x="4355076" y="5896161"/>
            <a:ext cx="9760" cy="809391"/>
          </a:xfrm>
          <a:prstGeom prst="straightConnector1">
            <a:avLst/>
          </a:prstGeom>
          <a:ln w="19050">
            <a:solidFill>
              <a:srgbClr val="0070C0"/>
            </a:solidFill>
            <a:tailEnd type="arrow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10" name="Conector reto 509"/>
          <p:cNvCxnSpPr/>
          <p:nvPr/>
        </p:nvCxnSpPr>
        <p:spPr>
          <a:xfrm flipV="1">
            <a:off x="5817348" y="4258951"/>
            <a:ext cx="3814" cy="49654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1" name="Conector reto 510"/>
          <p:cNvCxnSpPr/>
          <p:nvPr/>
        </p:nvCxnSpPr>
        <p:spPr>
          <a:xfrm flipV="1">
            <a:off x="5725814" y="4749966"/>
            <a:ext cx="95857" cy="185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2" name="Conector reto 511"/>
          <p:cNvCxnSpPr/>
          <p:nvPr/>
        </p:nvCxnSpPr>
        <p:spPr>
          <a:xfrm flipV="1">
            <a:off x="5733837" y="4752899"/>
            <a:ext cx="0" cy="22305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3" name="Conector reto 512"/>
          <p:cNvCxnSpPr/>
          <p:nvPr/>
        </p:nvCxnSpPr>
        <p:spPr>
          <a:xfrm>
            <a:off x="5733837" y="4967372"/>
            <a:ext cx="5436" cy="37424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4" name="Conector reto 513"/>
          <p:cNvCxnSpPr/>
          <p:nvPr/>
        </p:nvCxnSpPr>
        <p:spPr>
          <a:xfrm>
            <a:off x="3468356" y="5341621"/>
            <a:ext cx="2274931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5" name="Conector reto 514"/>
          <p:cNvCxnSpPr/>
          <p:nvPr/>
        </p:nvCxnSpPr>
        <p:spPr>
          <a:xfrm>
            <a:off x="3468356" y="5341621"/>
            <a:ext cx="0" cy="284522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6" name="Conector de seta reta 515"/>
          <p:cNvCxnSpPr/>
          <p:nvPr/>
        </p:nvCxnSpPr>
        <p:spPr>
          <a:xfrm>
            <a:off x="3245799" y="5899004"/>
            <a:ext cx="9760" cy="809391"/>
          </a:xfrm>
          <a:prstGeom prst="straightConnector1">
            <a:avLst/>
          </a:prstGeom>
          <a:ln w="19050">
            <a:solidFill>
              <a:srgbClr val="0070C0"/>
            </a:solidFill>
            <a:tailEnd type="arrow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17" name="Conector de seta reta 516"/>
          <p:cNvCxnSpPr/>
          <p:nvPr/>
        </p:nvCxnSpPr>
        <p:spPr>
          <a:xfrm>
            <a:off x="3678700" y="5896159"/>
            <a:ext cx="9760" cy="809391"/>
          </a:xfrm>
          <a:prstGeom prst="straightConnector1">
            <a:avLst/>
          </a:prstGeom>
          <a:ln w="19050">
            <a:solidFill>
              <a:srgbClr val="0070C0"/>
            </a:solidFill>
            <a:tailEnd type="arrow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grpSp>
        <p:nvGrpSpPr>
          <p:cNvPr id="519" name="Group 37"/>
          <p:cNvGrpSpPr>
            <a:grpSpLocks/>
          </p:cNvGrpSpPr>
          <p:nvPr/>
        </p:nvGrpSpPr>
        <p:grpSpPr bwMode="auto">
          <a:xfrm>
            <a:off x="6112365" y="3966944"/>
            <a:ext cx="140197" cy="123041"/>
            <a:chOff x="1367" y="825"/>
            <a:chExt cx="731" cy="688"/>
          </a:xfrm>
        </p:grpSpPr>
        <p:sp>
          <p:nvSpPr>
            <p:cNvPr id="520" name="Oval 38"/>
            <p:cNvSpPr>
              <a:spLocks noChangeArrowheads="1"/>
            </p:cNvSpPr>
            <p:nvPr/>
          </p:nvSpPr>
          <p:spPr bwMode="auto">
            <a:xfrm>
              <a:off x="1367" y="825"/>
              <a:ext cx="688" cy="688"/>
            </a:xfrm>
            <a:prstGeom prst="ellipse">
              <a:avLst/>
            </a:prstGeom>
            <a:noFill/>
            <a:ln w="3175">
              <a:solidFill>
                <a:srgbClr val="FF0000"/>
              </a:solidFill>
              <a:round/>
              <a:headEnd/>
              <a:tailEnd type="none" w="sm" len="lg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pt-BR" altLang="pt-BR" sz="2400">
                <a:latin typeface="Times New Roman" pitchFamily="18" charset="0"/>
              </a:endParaRPr>
            </a:p>
          </p:txBody>
        </p:sp>
        <p:sp>
          <p:nvSpPr>
            <p:cNvPr id="521" name="Oval 39"/>
            <p:cNvSpPr>
              <a:spLocks noChangeArrowheads="1"/>
            </p:cNvSpPr>
            <p:nvPr/>
          </p:nvSpPr>
          <p:spPr bwMode="auto">
            <a:xfrm>
              <a:off x="2012" y="1109"/>
              <a:ext cx="86" cy="94"/>
            </a:xfrm>
            <a:prstGeom prst="ellipse">
              <a:avLst/>
            </a:prstGeom>
            <a:solidFill>
              <a:srgbClr val="FF0000"/>
            </a:solidFill>
            <a:ln w="3175">
              <a:solidFill>
                <a:srgbClr val="FF0000"/>
              </a:solidFill>
              <a:round/>
              <a:headEnd/>
              <a:tailEnd type="none" w="sm" len="lg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pt-BR" altLang="pt-BR" sz="2400">
                <a:latin typeface="Times New Roman" pitchFamily="18" charset="0"/>
              </a:endParaRPr>
            </a:p>
          </p:txBody>
        </p:sp>
        <p:sp>
          <p:nvSpPr>
            <p:cNvPr id="522" name="Oval 40"/>
            <p:cNvSpPr>
              <a:spLocks noChangeArrowheads="1"/>
            </p:cNvSpPr>
            <p:nvPr/>
          </p:nvSpPr>
          <p:spPr bwMode="auto">
            <a:xfrm>
              <a:off x="1463" y="853"/>
              <a:ext cx="86" cy="94"/>
            </a:xfrm>
            <a:prstGeom prst="ellipse">
              <a:avLst/>
            </a:prstGeom>
            <a:solidFill>
              <a:srgbClr val="FF0000"/>
            </a:solidFill>
            <a:ln w="3175">
              <a:solidFill>
                <a:srgbClr val="FF0000"/>
              </a:solidFill>
              <a:round/>
              <a:headEnd/>
              <a:tailEnd type="none" w="sm" len="lg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pt-BR" altLang="pt-BR" sz="2400">
                <a:latin typeface="Times New Roman" pitchFamily="18" charset="0"/>
              </a:endParaRPr>
            </a:p>
          </p:txBody>
        </p:sp>
        <p:sp>
          <p:nvSpPr>
            <p:cNvPr id="523" name="Oval 41"/>
            <p:cNvSpPr>
              <a:spLocks noChangeArrowheads="1"/>
            </p:cNvSpPr>
            <p:nvPr/>
          </p:nvSpPr>
          <p:spPr bwMode="auto">
            <a:xfrm>
              <a:off x="1508" y="1405"/>
              <a:ext cx="86" cy="94"/>
            </a:xfrm>
            <a:prstGeom prst="ellipse">
              <a:avLst/>
            </a:prstGeom>
            <a:solidFill>
              <a:srgbClr val="FF0000"/>
            </a:solidFill>
            <a:ln w="3175">
              <a:solidFill>
                <a:srgbClr val="FF0000"/>
              </a:solidFill>
              <a:round/>
              <a:headEnd/>
              <a:tailEnd type="none" w="sm" len="lg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pt-BR" altLang="pt-BR" sz="2400">
                <a:latin typeface="Times New Roman" pitchFamily="18" charset="0"/>
              </a:endParaRPr>
            </a:p>
          </p:txBody>
        </p:sp>
      </p:grpSp>
      <p:sp>
        <p:nvSpPr>
          <p:cNvPr id="524" name="Raio 523"/>
          <p:cNvSpPr/>
          <p:nvPr/>
        </p:nvSpPr>
        <p:spPr>
          <a:xfrm rot="5400000">
            <a:off x="6252068" y="4013773"/>
            <a:ext cx="139869" cy="169252"/>
          </a:xfrm>
          <a:prstGeom prst="lightningBol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525" name="Conector reto 524"/>
          <p:cNvCxnSpPr/>
          <p:nvPr/>
        </p:nvCxnSpPr>
        <p:spPr>
          <a:xfrm flipV="1">
            <a:off x="6314872" y="4098399"/>
            <a:ext cx="0" cy="19343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6" name="Conector reto 525"/>
          <p:cNvCxnSpPr/>
          <p:nvPr/>
        </p:nvCxnSpPr>
        <p:spPr>
          <a:xfrm>
            <a:off x="6073071" y="4240534"/>
            <a:ext cx="24345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7" name="Conector reto 526"/>
          <p:cNvCxnSpPr/>
          <p:nvPr/>
        </p:nvCxnSpPr>
        <p:spPr>
          <a:xfrm flipV="1">
            <a:off x="6073656" y="4236843"/>
            <a:ext cx="0" cy="5556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8" name="Conector reto 527"/>
          <p:cNvCxnSpPr/>
          <p:nvPr/>
        </p:nvCxnSpPr>
        <p:spPr>
          <a:xfrm flipV="1">
            <a:off x="6195950" y="4246170"/>
            <a:ext cx="0" cy="13492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9" name="Conector reto 528"/>
          <p:cNvCxnSpPr/>
          <p:nvPr/>
        </p:nvCxnSpPr>
        <p:spPr>
          <a:xfrm flipV="1">
            <a:off x="6073656" y="4276105"/>
            <a:ext cx="0" cy="52564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4" name="Conector reto 533"/>
          <p:cNvCxnSpPr/>
          <p:nvPr/>
        </p:nvCxnSpPr>
        <p:spPr>
          <a:xfrm>
            <a:off x="5819255" y="4798883"/>
            <a:ext cx="264652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6" name="Conector reto 535"/>
          <p:cNvCxnSpPr/>
          <p:nvPr/>
        </p:nvCxnSpPr>
        <p:spPr>
          <a:xfrm flipV="1">
            <a:off x="5817348" y="4793770"/>
            <a:ext cx="0" cy="18218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8" name="Conector reto 537"/>
          <p:cNvCxnSpPr/>
          <p:nvPr/>
        </p:nvCxnSpPr>
        <p:spPr>
          <a:xfrm>
            <a:off x="5817470" y="4985191"/>
            <a:ext cx="4201" cy="41039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0" name="Conector reto 539"/>
          <p:cNvCxnSpPr/>
          <p:nvPr/>
        </p:nvCxnSpPr>
        <p:spPr>
          <a:xfrm>
            <a:off x="2830198" y="5395584"/>
            <a:ext cx="3002288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0" name="Conector reto 549"/>
          <p:cNvCxnSpPr/>
          <p:nvPr/>
        </p:nvCxnSpPr>
        <p:spPr>
          <a:xfrm>
            <a:off x="2825067" y="5389637"/>
            <a:ext cx="0" cy="23224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4" name="Conector de seta reta 553"/>
          <p:cNvCxnSpPr/>
          <p:nvPr/>
        </p:nvCxnSpPr>
        <p:spPr>
          <a:xfrm>
            <a:off x="2613295" y="5896158"/>
            <a:ext cx="9760" cy="809391"/>
          </a:xfrm>
          <a:prstGeom prst="straightConnector1">
            <a:avLst/>
          </a:prstGeom>
          <a:ln w="19050">
            <a:solidFill>
              <a:srgbClr val="0070C0"/>
            </a:solidFill>
            <a:tailEnd type="arrow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55" name="Conector de seta reta 554"/>
          <p:cNvCxnSpPr/>
          <p:nvPr/>
        </p:nvCxnSpPr>
        <p:spPr>
          <a:xfrm>
            <a:off x="3037946" y="5896157"/>
            <a:ext cx="9760" cy="809391"/>
          </a:xfrm>
          <a:prstGeom prst="straightConnector1">
            <a:avLst/>
          </a:prstGeom>
          <a:ln w="19050">
            <a:solidFill>
              <a:srgbClr val="0070C0"/>
            </a:solidFill>
            <a:tailEnd type="arrow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57" name="Conector reto 556"/>
          <p:cNvCxnSpPr/>
          <p:nvPr/>
        </p:nvCxnSpPr>
        <p:spPr>
          <a:xfrm flipV="1">
            <a:off x="6314783" y="4278137"/>
            <a:ext cx="0" cy="58193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0" name="Conector reto 559"/>
          <p:cNvCxnSpPr/>
          <p:nvPr/>
        </p:nvCxnSpPr>
        <p:spPr>
          <a:xfrm>
            <a:off x="5885030" y="4860073"/>
            <a:ext cx="435826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7" name="Conector reto 566"/>
          <p:cNvCxnSpPr/>
          <p:nvPr/>
        </p:nvCxnSpPr>
        <p:spPr>
          <a:xfrm flipV="1">
            <a:off x="5890036" y="4855077"/>
            <a:ext cx="0" cy="11690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9" name="Conector reto 568"/>
          <p:cNvCxnSpPr/>
          <p:nvPr/>
        </p:nvCxnSpPr>
        <p:spPr>
          <a:xfrm>
            <a:off x="5887935" y="4960162"/>
            <a:ext cx="4201" cy="49453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1" name="Conector reto 570"/>
          <p:cNvCxnSpPr/>
          <p:nvPr/>
        </p:nvCxnSpPr>
        <p:spPr>
          <a:xfrm>
            <a:off x="2139545" y="5454698"/>
            <a:ext cx="3758276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2" name="Conector reto 571"/>
          <p:cNvCxnSpPr/>
          <p:nvPr/>
        </p:nvCxnSpPr>
        <p:spPr>
          <a:xfrm flipH="1">
            <a:off x="2148728" y="5454698"/>
            <a:ext cx="2880" cy="16718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5" name="Conector de seta reta 574"/>
          <p:cNvCxnSpPr/>
          <p:nvPr/>
        </p:nvCxnSpPr>
        <p:spPr>
          <a:xfrm>
            <a:off x="1928470" y="5896156"/>
            <a:ext cx="9760" cy="809391"/>
          </a:xfrm>
          <a:prstGeom prst="straightConnector1">
            <a:avLst/>
          </a:prstGeom>
          <a:ln w="19050">
            <a:solidFill>
              <a:srgbClr val="0070C0"/>
            </a:solidFill>
            <a:tailEnd type="arrow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76" name="Conector de seta reta 575"/>
          <p:cNvCxnSpPr/>
          <p:nvPr/>
        </p:nvCxnSpPr>
        <p:spPr>
          <a:xfrm>
            <a:off x="2343150" y="5896155"/>
            <a:ext cx="9760" cy="809391"/>
          </a:xfrm>
          <a:prstGeom prst="straightConnector1">
            <a:avLst/>
          </a:prstGeom>
          <a:ln w="19050">
            <a:solidFill>
              <a:srgbClr val="0070C0"/>
            </a:solidFill>
            <a:tailEnd type="arrow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82" name="Elipse 481"/>
          <p:cNvSpPr/>
          <p:nvPr/>
        </p:nvSpPr>
        <p:spPr>
          <a:xfrm>
            <a:off x="6572205" y="548096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487" name="Conector reto 486"/>
          <p:cNvCxnSpPr/>
          <p:nvPr/>
        </p:nvCxnSpPr>
        <p:spPr>
          <a:xfrm>
            <a:off x="5852235" y="408105"/>
            <a:ext cx="4639" cy="321763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9" name="Conector reto 488"/>
          <p:cNvCxnSpPr/>
          <p:nvPr/>
        </p:nvCxnSpPr>
        <p:spPr>
          <a:xfrm flipH="1">
            <a:off x="5117338" y="408105"/>
            <a:ext cx="3851" cy="1539240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0" name="Conector reto 489"/>
          <p:cNvCxnSpPr/>
          <p:nvPr/>
        </p:nvCxnSpPr>
        <p:spPr>
          <a:xfrm flipH="1">
            <a:off x="5121187" y="408105"/>
            <a:ext cx="735687" cy="0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3" name="Conector reto 502"/>
          <p:cNvCxnSpPr/>
          <p:nvPr/>
        </p:nvCxnSpPr>
        <p:spPr>
          <a:xfrm flipH="1">
            <a:off x="2907861" y="1947345"/>
            <a:ext cx="2220952" cy="0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6" name="Conector reto 505"/>
          <p:cNvCxnSpPr/>
          <p:nvPr/>
        </p:nvCxnSpPr>
        <p:spPr>
          <a:xfrm flipH="1">
            <a:off x="2896394" y="3429457"/>
            <a:ext cx="162857" cy="0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8" name="Conector reto 517"/>
          <p:cNvCxnSpPr/>
          <p:nvPr/>
        </p:nvCxnSpPr>
        <p:spPr>
          <a:xfrm flipH="1">
            <a:off x="2896394" y="1947345"/>
            <a:ext cx="11467" cy="1482112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0" name="Conector reto 529"/>
          <p:cNvCxnSpPr/>
          <p:nvPr/>
        </p:nvCxnSpPr>
        <p:spPr>
          <a:xfrm flipH="1">
            <a:off x="3065853" y="3429457"/>
            <a:ext cx="4089457" cy="0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1" name="Conector reto 530"/>
          <p:cNvCxnSpPr/>
          <p:nvPr/>
        </p:nvCxnSpPr>
        <p:spPr>
          <a:xfrm flipH="1">
            <a:off x="6535096" y="3425495"/>
            <a:ext cx="3852" cy="294168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2" name="Conector reto 531"/>
          <p:cNvCxnSpPr/>
          <p:nvPr/>
        </p:nvCxnSpPr>
        <p:spPr>
          <a:xfrm flipH="1">
            <a:off x="6881743" y="3419328"/>
            <a:ext cx="3852" cy="613338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3" name="Triângulo isósceles 532"/>
          <p:cNvSpPr/>
          <p:nvPr/>
        </p:nvSpPr>
        <p:spPr>
          <a:xfrm>
            <a:off x="6460078" y="3698673"/>
            <a:ext cx="151828" cy="109956"/>
          </a:xfrm>
          <a:prstGeom prst="triangl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35" name="Retângulo 534"/>
          <p:cNvSpPr/>
          <p:nvPr/>
        </p:nvSpPr>
        <p:spPr>
          <a:xfrm>
            <a:off x="6398901" y="2608901"/>
            <a:ext cx="122355" cy="4571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537" name="Conector reto 536"/>
          <p:cNvCxnSpPr/>
          <p:nvPr/>
        </p:nvCxnSpPr>
        <p:spPr>
          <a:xfrm>
            <a:off x="7155310" y="3350926"/>
            <a:ext cx="0" cy="78531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9" name="Conector reto 538"/>
          <p:cNvCxnSpPr/>
          <p:nvPr/>
        </p:nvCxnSpPr>
        <p:spPr>
          <a:xfrm flipH="1">
            <a:off x="7063740" y="3343763"/>
            <a:ext cx="689413" cy="0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1" name="Conector reto 540"/>
          <p:cNvCxnSpPr/>
          <p:nvPr/>
        </p:nvCxnSpPr>
        <p:spPr>
          <a:xfrm>
            <a:off x="7726810" y="3350925"/>
            <a:ext cx="0" cy="182850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2" name="Group 37"/>
          <p:cNvGrpSpPr>
            <a:grpSpLocks/>
          </p:cNvGrpSpPr>
          <p:nvPr/>
        </p:nvGrpSpPr>
        <p:grpSpPr bwMode="auto">
          <a:xfrm>
            <a:off x="6754819" y="3964618"/>
            <a:ext cx="140197" cy="123041"/>
            <a:chOff x="1367" y="825"/>
            <a:chExt cx="731" cy="688"/>
          </a:xfrm>
        </p:grpSpPr>
        <p:sp>
          <p:nvSpPr>
            <p:cNvPr id="543" name="Oval 38"/>
            <p:cNvSpPr>
              <a:spLocks noChangeArrowheads="1"/>
            </p:cNvSpPr>
            <p:nvPr/>
          </p:nvSpPr>
          <p:spPr bwMode="auto">
            <a:xfrm>
              <a:off x="1367" y="825"/>
              <a:ext cx="688" cy="688"/>
            </a:xfrm>
            <a:prstGeom prst="ellipse">
              <a:avLst/>
            </a:prstGeom>
            <a:noFill/>
            <a:ln w="3175">
              <a:solidFill>
                <a:srgbClr val="FF0000"/>
              </a:solidFill>
              <a:round/>
              <a:headEnd/>
              <a:tailEnd type="none" w="sm" len="lg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pt-BR" altLang="pt-BR" sz="2400">
                <a:latin typeface="Times New Roman" pitchFamily="18" charset="0"/>
              </a:endParaRPr>
            </a:p>
          </p:txBody>
        </p:sp>
        <p:sp>
          <p:nvSpPr>
            <p:cNvPr id="544" name="Oval 39"/>
            <p:cNvSpPr>
              <a:spLocks noChangeArrowheads="1"/>
            </p:cNvSpPr>
            <p:nvPr/>
          </p:nvSpPr>
          <p:spPr bwMode="auto">
            <a:xfrm>
              <a:off x="2012" y="1109"/>
              <a:ext cx="86" cy="94"/>
            </a:xfrm>
            <a:prstGeom prst="ellipse">
              <a:avLst/>
            </a:prstGeom>
            <a:solidFill>
              <a:srgbClr val="FF0000"/>
            </a:solidFill>
            <a:ln w="3175">
              <a:solidFill>
                <a:srgbClr val="FF0000"/>
              </a:solidFill>
              <a:round/>
              <a:headEnd/>
              <a:tailEnd type="none" w="sm" len="lg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pt-BR" altLang="pt-BR" sz="2400">
                <a:latin typeface="Times New Roman" pitchFamily="18" charset="0"/>
              </a:endParaRPr>
            </a:p>
          </p:txBody>
        </p:sp>
        <p:sp>
          <p:nvSpPr>
            <p:cNvPr id="545" name="Oval 40"/>
            <p:cNvSpPr>
              <a:spLocks noChangeArrowheads="1"/>
            </p:cNvSpPr>
            <p:nvPr/>
          </p:nvSpPr>
          <p:spPr bwMode="auto">
            <a:xfrm>
              <a:off x="1463" y="853"/>
              <a:ext cx="86" cy="94"/>
            </a:xfrm>
            <a:prstGeom prst="ellipse">
              <a:avLst/>
            </a:prstGeom>
            <a:solidFill>
              <a:srgbClr val="FF0000"/>
            </a:solidFill>
            <a:ln w="3175">
              <a:solidFill>
                <a:srgbClr val="FF0000"/>
              </a:solidFill>
              <a:round/>
              <a:headEnd/>
              <a:tailEnd type="none" w="sm" len="lg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pt-BR" altLang="pt-BR" sz="2400">
                <a:latin typeface="Times New Roman" pitchFamily="18" charset="0"/>
              </a:endParaRPr>
            </a:p>
          </p:txBody>
        </p:sp>
        <p:sp>
          <p:nvSpPr>
            <p:cNvPr id="546" name="Oval 41"/>
            <p:cNvSpPr>
              <a:spLocks noChangeArrowheads="1"/>
            </p:cNvSpPr>
            <p:nvPr/>
          </p:nvSpPr>
          <p:spPr bwMode="auto">
            <a:xfrm>
              <a:off x="1508" y="1405"/>
              <a:ext cx="86" cy="94"/>
            </a:xfrm>
            <a:prstGeom prst="ellipse">
              <a:avLst/>
            </a:prstGeom>
            <a:solidFill>
              <a:srgbClr val="FF0000"/>
            </a:solidFill>
            <a:ln w="3175">
              <a:solidFill>
                <a:srgbClr val="FF0000"/>
              </a:solidFill>
              <a:round/>
              <a:headEnd/>
              <a:tailEnd type="none" w="sm" len="lg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pt-BR" altLang="pt-BR" sz="2400">
                <a:latin typeface="Times New Roman" pitchFamily="18" charset="0"/>
              </a:endParaRPr>
            </a:p>
          </p:txBody>
        </p:sp>
      </p:grpSp>
      <p:sp>
        <p:nvSpPr>
          <p:cNvPr id="547" name="Raio 546"/>
          <p:cNvSpPr/>
          <p:nvPr/>
        </p:nvSpPr>
        <p:spPr>
          <a:xfrm rot="5400000">
            <a:off x="6917098" y="3992123"/>
            <a:ext cx="139869" cy="169252"/>
          </a:xfrm>
          <a:prstGeom prst="lightningBol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548" name="Conector reto 547"/>
          <p:cNvCxnSpPr/>
          <p:nvPr/>
        </p:nvCxnSpPr>
        <p:spPr>
          <a:xfrm flipV="1">
            <a:off x="6963776" y="4105491"/>
            <a:ext cx="0" cy="19343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9" name="Conector reto 548"/>
          <p:cNvCxnSpPr/>
          <p:nvPr/>
        </p:nvCxnSpPr>
        <p:spPr>
          <a:xfrm flipV="1">
            <a:off x="6791897" y="4236843"/>
            <a:ext cx="176324" cy="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1" name="Conector reto 550"/>
          <p:cNvCxnSpPr/>
          <p:nvPr/>
        </p:nvCxnSpPr>
        <p:spPr>
          <a:xfrm flipV="1">
            <a:off x="6801261" y="4235079"/>
            <a:ext cx="0" cy="13477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2" name="Conector reto 551"/>
          <p:cNvCxnSpPr/>
          <p:nvPr/>
        </p:nvCxnSpPr>
        <p:spPr>
          <a:xfrm flipV="1">
            <a:off x="6963776" y="4276107"/>
            <a:ext cx="0" cy="55863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3" name="Conector reto 552"/>
          <p:cNvCxnSpPr/>
          <p:nvPr/>
        </p:nvCxnSpPr>
        <p:spPr>
          <a:xfrm>
            <a:off x="6963776" y="4832716"/>
            <a:ext cx="522523" cy="202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6" name="Conector reto 555"/>
          <p:cNvCxnSpPr/>
          <p:nvPr/>
        </p:nvCxnSpPr>
        <p:spPr>
          <a:xfrm flipV="1">
            <a:off x="7490520" y="4830393"/>
            <a:ext cx="0" cy="14918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8" name="Conector reto 557"/>
          <p:cNvCxnSpPr/>
          <p:nvPr/>
        </p:nvCxnSpPr>
        <p:spPr>
          <a:xfrm flipV="1">
            <a:off x="7490520" y="4975959"/>
            <a:ext cx="0" cy="155800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9" name="Conector reto 558"/>
          <p:cNvCxnSpPr/>
          <p:nvPr/>
        </p:nvCxnSpPr>
        <p:spPr>
          <a:xfrm>
            <a:off x="6278102" y="5122409"/>
            <a:ext cx="1212418" cy="0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1" name="Conector reto 560"/>
          <p:cNvCxnSpPr/>
          <p:nvPr/>
        </p:nvCxnSpPr>
        <p:spPr>
          <a:xfrm flipV="1">
            <a:off x="6278102" y="5122409"/>
            <a:ext cx="0" cy="423028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3" name="Group 37"/>
          <p:cNvGrpSpPr>
            <a:grpSpLocks/>
          </p:cNvGrpSpPr>
          <p:nvPr/>
        </p:nvGrpSpPr>
        <p:grpSpPr bwMode="auto">
          <a:xfrm>
            <a:off x="7714881" y="3452955"/>
            <a:ext cx="140197" cy="123041"/>
            <a:chOff x="1367" y="825"/>
            <a:chExt cx="731" cy="688"/>
          </a:xfrm>
        </p:grpSpPr>
        <p:sp>
          <p:nvSpPr>
            <p:cNvPr id="564" name="Oval 38"/>
            <p:cNvSpPr>
              <a:spLocks noChangeArrowheads="1"/>
            </p:cNvSpPr>
            <p:nvPr/>
          </p:nvSpPr>
          <p:spPr bwMode="auto">
            <a:xfrm>
              <a:off x="1367" y="825"/>
              <a:ext cx="688" cy="688"/>
            </a:xfrm>
            <a:prstGeom prst="ellipse">
              <a:avLst/>
            </a:prstGeom>
            <a:noFill/>
            <a:ln w="3175">
              <a:solidFill>
                <a:srgbClr val="FF0000"/>
              </a:solidFill>
              <a:round/>
              <a:headEnd/>
              <a:tailEnd type="none" w="sm" len="lg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pt-BR" altLang="pt-BR" sz="2400">
                <a:latin typeface="Times New Roman" pitchFamily="18" charset="0"/>
              </a:endParaRPr>
            </a:p>
          </p:txBody>
        </p:sp>
        <p:sp>
          <p:nvSpPr>
            <p:cNvPr id="565" name="Oval 39"/>
            <p:cNvSpPr>
              <a:spLocks noChangeArrowheads="1"/>
            </p:cNvSpPr>
            <p:nvPr/>
          </p:nvSpPr>
          <p:spPr bwMode="auto">
            <a:xfrm>
              <a:off x="2012" y="1109"/>
              <a:ext cx="86" cy="94"/>
            </a:xfrm>
            <a:prstGeom prst="ellipse">
              <a:avLst/>
            </a:prstGeom>
            <a:solidFill>
              <a:srgbClr val="FF0000"/>
            </a:solidFill>
            <a:ln w="3175">
              <a:solidFill>
                <a:srgbClr val="FF0000"/>
              </a:solidFill>
              <a:round/>
              <a:headEnd/>
              <a:tailEnd type="none" w="sm" len="lg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pt-BR" altLang="pt-BR" sz="2400">
                <a:latin typeface="Times New Roman" pitchFamily="18" charset="0"/>
              </a:endParaRPr>
            </a:p>
          </p:txBody>
        </p:sp>
        <p:sp>
          <p:nvSpPr>
            <p:cNvPr id="566" name="Oval 40"/>
            <p:cNvSpPr>
              <a:spLocks noChangeArrowheads="1"/>
            </p:cNvSpPr>
            <p:nvPr/>
          </p:nvSpPr>
          <p:spPr bwMode="auto">
            <a:xfrm>
              <a:off x="1463" y="853"/>
              <a:ext cx="86" cy="94"/>
            </a:xfrm>
            <a:prstGeom prst="ellipse">
              <a:avLst/>
            </a:prstGeom>
            <a:solidFill>
              <a:srgbClr val="FF0000"/>
            </a:solidFill>
            <a:ln w="3175">
              <a:solidFill>
                <a:srgbClr val="FF0000"/>
              </a:solidFill>
              <a:round/>
              <a:headEnd/>
              <a:tailEnd type="none" w="sm" len="lg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pt-BR" altLang="pt-BR" sz="2400">
                <a:latin typeface="Times New Roman" pitchFamily="18" charset="0"/>
              </a:endParaRPr>
            </a:p>
          </p:txBody>
        </p:sp>
        <p:sp>
          <p:nvSpPr>
            <p:cNvPr id="568" name="Oval 41"/>
            <p:cNvSpPr>
              <a:spLocks noChangeArrowheads="1"/>
            </p:cNvSpPr>
            <p:nvPr/>
          </p:nvSpPr>
          <p:spPr bwMode="auto">
            <a:xfrm>
              <a:off x="1508" y="1405"/>
              <a:ext cx="86" cy="94"/>
            </a:xfrm>
            <a:prstGeom prst="ellipse">
              <a:avLst/>
            </a:prstGeom>
            <a:solidFill>
              <a:srgbClr val="FF0000"/>
            </a:solidFill>
            <a:ln w="3175">
              <a:solidFill>
                <a:srgbClr val="FF0000"/>
              </a:solidFill>
              <a:round/>
              <a:headEnd/>
              <a:tailEnd type="none" w="sm" len="lg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pt-BR" altLang="pt-BR" sz="2400">
                <a:latin typeface="Times New Roman" pitchFamily="18" charset="0"/>
              </a:endParaRPr>
            </a:p>
          </p:txBody>
        </p:sp>
      </p:grpSp>
      <p:sp>
        <p:nvSpPr>
          <p:cNvPr id="570" name="Raio 569"/>
          <p:cNvSpPr/>
          <p:nvPr/>
        </p:nvSpPr>
        <p:spPr>
          <a:xfrm rot="5400000">
            <a:off x="7860817" y="3499785"/>
            <a:ext cx="139869" cy="169252"/>
          </a:xfrm>
          <a:prstGeom prst="lightningBol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573" name="Conector reto 572"/>
          <p:cNvCxnSpPr/>
          <p:nvPr/>
        </p:nvCxnSpPr>
        <p:spPr>
          <a:xfrm flipV="1">
            <a:off x="7917546" y="3574972"/>
            <a:ext cx="0" cy="43184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4" name="Conector reto 573"/>
          <p:cNvCxnSpPr/>
          <p:nvPr/>
        </p:nvCxnSpPr>
        <p:spPr>
          <a:xfrm flipH="1">
            <a:off x="7490520" y="3647741"/>
            <a:ext cx="1281086" cy="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7" name="Conector reto 576"/>
          <p:cNvCxnSpPr/>
          <p:nvPr/>
        </p:nvCxnSpPr>
        <p:spPr>
          <a:xfrm flipV="1">
            <a:off x="8764972" y="3642940"/>
            <a:ext cx="0" cy="37097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8" name="Conector reto 577"/>
          <p:cNvCxnSpPr/>
          <p:nvPr/>
        </p:nvCxnSpPr>
        <p:spPr>
          <a:xfrm flipV="1">
            <a:off x="7494696" y="3654989"/>
            <a:ext cx="0" cy="34246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9" name="Conector reto 578"/>
          <p:cNvCxnSpPr/>
          <p:nvPr/>
        </p:nvCxnSpPr>
        <p:spPr>
          <a:xfrm flipV="1">
            <a:off x="8329714" y="3653198"/>
            <a:ext cx="0" cy="35361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0" name="Elipse 579"/>
          <p:cNvSpPr/>
          <p:nvPr/>
        </p:nvSpPr>
        <p:spPr>
          <a:xfrm>
            <a:off x="6589046" y="691707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581" name="Group 37"/>
          <p:cNvGrpSpPr>
            <a:grpSpLocks/>
          </p:cNvGrpSpPr>
          <p:nvPr/>
        </p:nvGrpSpPr>
        <p:grpSpPr bwMode="auto">
          <a:xfrm>
            <a:off x="7376670" y="3963751"/>
            <a:ext cx="140197" cy="123041"/>
            <a:chOff x="1367" y="825"/>
            <a:chExt cx="731" cy="688"/>
          </a:xfrm>
        </p:grpSpPr>
        <p:sp>
          <p:nvSpPr>
            <p:cNvPr id="582" name="Oval 38"/>
            <p:cNvSpPr>
              <a:spLocks noChangeArrowheads="1"/>
            </p:cNvSpPr>
            <p:nvPr/>
          </p:nvSpPr>
          <p:spPr bwMode="auto">
            <a:xfrm>
              <a:off x="1367" y="825"/>
              <a:ext cx="688" cy="688"/>
            </a:xfrm>
            <a:prstGeom prst="ellipse">
              <a:avLst/>
            </a:prstGeom>
            <a:noFill/>
            <a:ln w="3175">
              <a:solidFill>
                <a:srgbClr val="FF0000"/>
              </a:solidFill>
              <a:round/>
              <a:headEnd/>
              <a:tailEnd type="none" w="sm" len="lg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pt-BR" altLang="pt-BR" sz="2400">
                <a:latin typeface="Times New Roman" pitchFamily="18" charset="0"/>
              </a:endParaRPr>
            </a:p>
          </p:txBody>
        </p:sp>
        <p:sp>
          <p:nvSpPr>
            <p:cNvPr id="583" name="Oval 39"/>
            <p:cNvSpPr>
              <a:spLocks noChangeArrowheads="1"/>
            </p:cNvSpPr>
            <p:nvPr/>
          </p:nvSpPr>
          <p:spPr bwMode="auto">
            <a:xfrm>
              <a:off x="2012" y="1109"/>
              <a:ext cx="86" cy="94"/>
            </a:xfrm>
            <a:prstGeom prst="ellipse">
              <a:avLst/>
            </a:prstGeom>
            <a:solidFill>
              <a:srgbClr val="FF0000"/>
            </a:solidFill>
            <a:ln w="3175">
              <a:solidFill>
                <a:srgbClr val="FF0000"/>
              </a:solidFill>
              <a:round/>
              <a:headEnd/>
              <a:tailEnd type="none" w="sm" len="lg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pt-BR" altLang="pt-BR" sz="2400">
                <a:latin typeface="Times New Roman" pitchFamily="18" charset="0"/>
              </a:endParaRPr>
            </a:p>
          </p:txBody>
        </p:sp>
        <p:sp>
          <p:nvSpPr>
            <p:cNvPr id="584" name="Oval 40"/>
            <p:cNvSpPr>
              <a:spLocks noChangeArrowheads="1"/>
            </p:cNvSpPr>
            <p:nvPr/>
          </p:nvSpPr>
          <p:spPr bwMode="auto">
            <a:xfrm>
              <a:off x="1463" y="853"/>
              <a:ext cx="86" cy="94"/>
            </a:xfrm>
            <a:prstGeom prst="ellipse">
              <a:avLst/>
            </a:prstGeom>
            <a:solidFill>
              <a:srgbClr val="FF0000"/>
            </a:solidFill>
            <a:ln w="3175">
              <a:solidFill>
                <a:srgbClr val="FF0000"/>
              </a:solidFill>
              <a:round/>
              <a:headEnd/>
              <a:tailEnd type="none" w="sm" len="lg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pt-BR" altLang="pt-BR" sz="2400">
                <a:latin typeface="Times New Roman" pitchFamily="18" charset="0"/>
              </a:endParaRPr>
            </a:p>
          </p:txBody>
        </p:sp>
        <p:sp>
          <p:nvSpPr>
            <p:cNvPr id="585" name="Oval 41"/>
            <p:cNvSpPr>
              <a:spLocks noChangeArrowheads="1"/>
            </p:cNvSpPr>
            <p:nvPr/>
          </p:nvSpPr>
          <p:spPr bwMode="auto">
            <a:xfrm>
              <a:off x="1508" y="1405"/>
              <a:ext cx="86" cy="94"/>
            </a:xfrm>
            <a:prstGeom prst="ellipse">
              <a:avLst/>
            </a:prstGeom>
            <a:solidFill>
              <a:srgbClr val="FF0000"/>
            </a:solidFill>
            <a:ln w="3175">
              <a:solidFill>
                <a:srgbClr val="FF0000"/>
              </a:solidFill>
              <a:round/>
              <a:headEnd/>
              <a:tailEnd type="none" w="sm" len="lg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pt-BR" altLang="pt-BR" sz="2400">
                <a:latin typeface="Times New Roman" pitchFamily="18" charset="0"/>
              </a:endParaRPr>
            </a:p>
          </p:txBody>
        </p:sp>
      </p:grpSp>
      <p:sp>
        <p:nvSpPr>
          <p:cNvPr id="586" name="Raio 585"/>
          <p:cNvSpPr/>
          <p:nvPr/>
        </p:nvSpPr>
        <p:spPr>
          <a:xfrm rot="5400000">
            <a:off x="7501782" y="4008255"/>
            <a:ext cx="139869" cy="169252"/>
          </a:xfrm>
          <a:prstGeom prst="lightningBol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587" name="Conector reto 586"/>
          <p:cNvCxnSpPr/>
          <p:nvPr/>
        </p:nvCxnSpPr>
        <p:spPr>
          <a:xfrm flipV="1">
            <a:off x="7570644" y="4111410"/>
            <a:ext cx="0" cy="19520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0" name="Conector reto 589"/>
          <p:cNvCxnSpPr/>
          <p:nvPr/>
        </p:nvCxnSpPr>
        <p:spPr>
          <a:xfrm>
            <a:off x="7418607" y="4240534"/>
            <a:ext cx="139736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2" name="Conector reto 591"/>
          <p:cNvCxnSpPr/>
          <p:nvPr/>
        </p:nvCxnSpPr>
        <p:spPr>
          <a:xfrm flipV="1">
            <a:off x="7413730" y="4238870"/>
            <a:ext cx="0" cy="13477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3" name="Conector reto 592"/>
          <p:cNvCxnSpPr/>
          <p:nvPr/>
        </p:nvCxnSpPr>
        <p:spPr>
          <a:xfrm flipV="1">
            <a:off x="7564978" y="4304336"/>
            <a:ext cx="6636" cy="67162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6" name="Conector reto 595"/>
          <p:cNvCxnSpPr/>
          <p:nvPr/>
        </p:nvCxnSpPr>
        <p:spPr>
          <a:xfrm flipV="1">
            <a:off x="7558343" y="4974584"/>
            <a:ext cx="3716" cy="21580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8" name="Conector reto 597"/>
          <p:cNvCxnSpPr/>
          <p:nvPr/>
        </p:nvCxnSpPr>
        <p:spPr>
          <a:xfrm>
            <a:off x="7174001" y="5190387"/>
            <a:ext cx="397716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9" name="Conector reto 598"/>
          <p:cNvCxnSpPr/>
          <p:nvPr/>
        </p:nvCxnSpPr>
        <p:spPr>
          <a:xfrm flipV="1">
            <a:off x="7174001" y="5190387"/>
            <a:ext cx="0" cy="59612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1" name="Conector de seta reta 610"/>
          <p:cNvCxnSpPr/>
          <p:nvPr/>
        </p:nvCxnSpPr>
        <p:spPr>
          <a:xfrm flipV="1">
            <a:off x="7329488" y="5431602"/>
            <a:ext cx="0" cy="156094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2" name="Conector de seta reta 611"/>
          <p:cNvCxnSpPr/>
          <p:nvPr/>
        </p:nvCxnSpPr>
        <p:spPr>
          <a:xfrm flipV="1">
            <a:off x="7466415" y="5431602"/>
            <a:ext cx="0" cy="156094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3" name="Conector de seta reta 612"/>
          <p:cNvCxnSpPr/>
          <p:nvPr/>
        </p:nvCxnSpPr>
        <p:spPr>
          <a:xfrm flipV="1">
            <a:off x="7621878" y="5431602"/>
            <a:ext cx="0" cy="156094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4" name="Conector de seta reta 613"/>
          <p:cNvCxnSpPr/>
          <p:nvPr/>
        </p:nvCxnSpPr>
        <p:spPr>
          <a:xfrm flipV="1">
            <a:off x="7775205" y="5427712"/>
            <a:ext cx="0" cy="156094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5" name="Conector de seta reta 614"/>
          <p:cNvCxnSpPr/>
          <p:nvPr/>
        </p:nvCxnSpPr>
        <p:spPr>
          <a:xfrm flipV="1">
            <a:off x="7404208" y="5271397"/>
            <a:ext cx="0" cy="156094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6" name="Conector de seta reta 615"/>
          <p:cNvCxnSpPr/>
          <p:nvPr/>
        </p:nvCxnSpPr>
        <p:spPr>
          <a:xfrm flipV="1">
            <a:off x="7558343" y="5275508"/>
            <a:ext cx="0" cy="156094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7" name="Conector de seta reta 616"/>
          <p:cNvCxnSpPr/>
          <p:nvPr/>
        </p:nvCxnSpPr>
        <p:spPr>
          <a:xfrm flipV="1">
            <a:off x="7714881" y="5271397"/>
            <a:ext cx="0" cy="156094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8" name="Group 37"/>
          <p:cNvGrpSpPr>
            <a:grpSpLocks/>
          </p:cNvGrpSpPr>
          <p:nvPr/>
        </p:nvGrpSpPr>
        <p:grpSpPr bwMode="auto">
          <a:xfrm>
            <a:off x="7790554" y="3960532"/>
            <a:ext cx="140197" cy="123041"/>
            <a:chOff x="1367" y="825"/>
            <a:chExt cx="731" cy="688"/>
          </a:xfrm>
        </p:grpSpPr>
        <p:sp>
          <p:nvSpPr>
            <p:cNvPr id="619" name="Oval 38"/>
            <p:cNvSpPr>
              <a:spLocks noChangeArrowheads="1"/>
            </p:cNvSpPr>
            <p:nvPr/>
          </p:nvSpPr>
          <p:spPr bwMode="auto">
            <a:xfrm>
              <a:off x="1367" y="825"/>
              <a:ext cx="688" cy="688"/>
            </a:xfrm>
            <a:prstGeom prst="ellipse">
              <a:avLst/>
            </a:prstGeom>
            <a:noFill/>
            <a:ln w="3175">
              <a:solidFill>
                <a:srgbClr val="FF0000"/>
              </a:solidFill>
              <a:round/>
              <a:headEnd/>
              <a:tailEnd type="none" w="sm" len="lg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pt-BR" altLang="pt-BR" sz="2400">
                <a:latin typeface="Times New Roman" pitchFamily="18" charset="0"/>
              </a:endParaRPr>
            </a:p>
          </p:txBody>
        </p:sp>
        <p:sp>
          <p:nvSpPr>
            <p:cNvPr id="620" name="Oval 39"/>
            <p:cNvSpPr>
              <a:spLocks noChangeArrowheads="1"/>
            </p:cNvSpPr>
            <p:nvPr/>
          </p:nvSpPr>
          <p:spPr bwMode="auto">
            <a:xfrm>
              <a:off x="2012" y="1109"/>
              <a:ext cx="86" cy="94"/>
            </a:xfrm>
            <a:prstGeom prst="ellipse">
              <a:avLst/>
            </a:prstGeom>
            <a:solidFill>
              <a:srgbClr val="FF0000"/>
            </a:solidFill>
            <a:ln w="3175">
              <a:solidFill>
                <a:srgbClr val="FF0000"/>
              </a:solidFill>
              <a:round/>
              <a:headEnd/>
              <a:tailEnd type="none" w="sm" len="lg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pt-BR" altLang="pt-BR" sz="2400">
                <a:latin typeface="Times New Roman" pitchFamily="18" charset="0"/>
              </a:endParaRPr>
            </a:p>
          </p:txBody>
        </p:sp>
        <p:sp>
          <p:nvSpPr>
            <p:cNvPr id="621" name="Oval 40"/>
            <p:cNvSpPr>
              <a:spLocks noChangeArrowheads="1"/>
            </p:cNvSpPr>
            <p:nvPr/>
          </p:nvSpPr>
          <p:spPr bwMode="auto">
            <a:xfrm>
              <a:off x="1463" y="853"/>
              <a:ext cx="86" cy="94"/>
            </a:xfrm>
            <a:prstGeom prst="ellipse">
              <a:avLst/>
            </a:prstGeom>
            <a:solidFill>
              <a:srgbClr val="FF0000"/>
            </a:solidFill>
            <a:ln w="3175">
              <a:solidFill>
                <a:srgbClr val="FF0000"/>
              </a:solidFill>
              <a:round/>
              <a:headEnd/>
              <a:tailEnd type="none" w="sm" len="lg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pt-BR" altLang="pt-BR" sz="2400">
                <a:latin typeface="Times New Roman" pitchFamily="18" charset="0"/>
              </a:endParaRPr>
            </a:p>
          </p:txBody>
        </p:sp>
        <p:sp>
          <p:nvSpPr>
            <p:cNvPr id="622" name="Oval 41"/>
            <p:cNvSpPr>
              <a:spLocks noChangeArrowheads="1"/>
            </p:cNvSpPr>
            <p:nvPr/>
          </p:nvSpPr>
          <p:spPr bwMode="auto">
            <a:xfrm>
              <a:off x="1508" y="1405"/>
              <a:ext cx="86" cy="94"/>
            </a:xfrm>
            <a:prstGeom prst="ellipse">
              <a:avLst/>
            </a:prstGeom>
            <a:solidFill>
              <a:srgbClr val="FF0000"/>
            </a:solidFill>
            <a:ln w="3175">
              <a:solidFill>
                <a:srgbClr val="FF0000"/>
              </a:solidFill>
              <a:round/>
              <a:headEnd/>
              <a:tailEnd type="none" w="sm" len="lg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pt-BR" altLang="pt-BR" sz="2400">
                <a:latin typeface="Times New Roman" pitchFamily="18" charset="0"/>
              </a:endParaRPr>
            </a:p>
          </p:txBody>
        </p:sp>
      </p:grpSp>
      <p:sp>
        <p:nvSpPr>
          <p:cNvPr id="623" name="Raio 622"/>
          <p:cNvSpPr/>
          <p:nvPr/>
        </p:nvSpPr>
        <p:spPr>
          <a:xfrm rot="5400000">
            <a:off x="7936743" y="3999850"/>
            <a:ext cx="139869" cy="169252"/>
          </a:xfrm>
          <a:prstGeom prst="lightningBol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624" name="Conector reto 623"/>
          <p:cNvCxnSpPr/>
          <p:nvPr/>
        </p:nvCxnSpPr>
        <p:spPr>
          <a:xfrm flipV="1">
            <a:off x="7992360" y="4111410"/>
            <a:ext cx="0" cy="19520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5" name="Conector reto 624"/>
          <p:cNvCxnSpPr/>
          <p:nvPr/>
        </p:nvCxnSpPr>
        <p:spPr>
          <a:xfrm>
            <a:off x="7842661" y="4231859"/>
            <a:ext cx="139736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6" name="Conector reto 625"/>
          <p:cNvCxnSpPr/>
          <p:nvPr/>
        </p:nvCxnSpPr>
        <p:spPr>
          <a:xfrm flipV="1">
            <a:off x="7832443" y="4221223"/>
            <a:ext cx="0" cy="13477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7" name="Conector reto 626"/>
          <p:cNvCxnSpPr/>
          <p:nvPr/>
        </p:nvCxnSpPr>
        <p:spPr>
          <a:xfrm flipV="1">
            <a:off x="7995131" y="4290819"/>
            <a:ext cx="0" cy="41620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9" name="Conector reto 628"/>
          <p:cNvCxnSpPr/>
          <p:nvPr/>
        </p:nvCxnSpPr>
        <p:spPr>
          <a:xfrm>
            <a:off x="7656343" y="4707022"/>
            <a:ext cx="345475" cy="427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1" name="Conector reto 630"/>
          <p:cNvCxnSpPr/>
          <p:nvPr/>
        </p:nvCxnSpPr>
        <p:spPr>
          <a:xfrm flipV="1">
            <a:off x="7656343" y="4700427"/>
            <a:ext cx="0" cy="27914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3" name="Conector reto 632"/>
          <p:cNvCxnSpPr/>
          <p:nvPr/>
        </p:nvCxnSpPr>
        <p:spPr>
          <a:xfrm flipV="1">
            <a:off x="7656343" y="4979575"/>
            <a:ext cx="0" cy="25322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7" name="Conector reto 636"/>
          <p:cNvCxnSpPr/>
          <p:nvPr/>
        </p:nvCxnSpPr>
        <p:spPr>
          <a:xfrm>
            <a:off x="7651267" y="5232800"/>
            <a:ext cx="318551" cy="202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8" name="Conector reto 637"/>
          <p:cNvCxnSpPr/>
          <p:nvPr/>
        </p:nvCxnSpPr>
        <p:spPr>
          <a:xfrm flipV="1">
            <a:off x="7969817" y="5234826"/>
            <a:ext cx="1" cy="58403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2" name="Conector de seta reta 641"/>
          <p:cNvCxnSpPr/>
          <p:nvPr/>
        </p:nvCxnSpPr>
        <p:spPr>
          <a:xfrm flipV="1">
            <a:off x="8091304" y="5460242"/>
            <a:ext cx="0" cy="156094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3" name="Conector de seta reta 642"/>
          <p:cNvCxnSpPr/>
          <p:nvPr/>
        </p:nvCxnSpPr>
        <p:spPr>
          <a:xfrm flipV="1">
            <a:off x="8263694" y="5451418"/>
            <a:ext cx="0" cy="156094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4" name="Conector de seta reta 643"/>
          <p:cNvCxnSpPr/>
          <p:nvPr/>
        </p:nvCxnSpPr>
        <p:spPr>
          <a:xfrm flipV="1">
            <a:off x="8428576" y="5443467"/>
            <a:ext cx="0" cy="156094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5" name="Conector de seta reta 644"/>
          <p:cNvCxnSpPr/>
          <p:nvPr/>
        </p:nvCxnSpPr>
        <p:spPr>
          <a:xfrm flipV="1">
            <a:off x="8590753" y="5456548"/>
            <a:ext cx="0" cy="156094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6" name="Conector de seta reta 645"/>
          <p:cNvCxnSpPr/>
          <p:nvPr/>
        </p:nvCxnSpPr>
        <p:spPr>
          <a:xfrm flipV="1">
            <a:off x="8161734" y="5289343"/>
            <a:ext cx="0" cy="156094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7" name="Conector de seta reta 646"/>
          <p:cNvCxnSpPr/>
          <p:nvPr/>
        </p:nvCxnSpPr>
        <p:spPr>
          <a:xfrm flipV="1">
            <a:off x="8338794" y="5296146"/>
            <a:ext cx="0" cy="156094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8" name="Conector de seta reta 647"/>
          <p:cNvCxnSpPr/>
          <p:nvPr/>
        </p:nvCxnSpPr>
        <p:spPr>
          <a:xfrm flipV="1">
            <a:off x="8515010" y="5296146"/>
            <a:ext cx="0" cy="156094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49" name="Group 37"/>
          <p:cNvGrpSpPr>
            <a:grpSpLocks/>
          </p:cNvGrpSpPr>
          <p:nvPr/>
        </p:nvGrpSpPr>
        <p:grpSpPr bwMode="auto">
          <a:xfrm>
            <a:off x="8198746" y="3957366"/>
            <a:ext cx="140197" cy="123041"/>
            <a:chOff x="1367" y="825"/>
            <a:chExt cx="731" cy="688"/>
          </a:xfrm>
        </p:grpSpPr>
        <p:sp>
          <p:nvSpPr>
            <p:cNvPr id="650" name="Oval 38"/>
            <p:cNvSpPr>
              <a:spLocks noChangeArrowheads="1"/>
            </p:cNvSpPr>
            <p:nvPr/>
          </p:nvSpPr>
          <p:spPr bwMode="auto">
            <a:xfrm>
              <a:off x="1367" y="825"/>
              <a:ext cx="688" cy="688"/>
            </a:xfrm>
            <a:prstGeom prst="ellipse">
              <a:avLst/>
            </a:prstGeom>
            <a:noFill/>
            <a:ln w="3175">
              <a:solidFill>
                <a:srgbClr val="FF0000"/>
              </a:solidFill>
              <a:round/>
              <a:headEnd/>
              <a:tailEnd type="none" w="sm" len="lg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pt-BR" altLang="pt-BR" sz="2400">
                <a:latin typeface="Times New Roman" pitchFamily="18" charset="0"/>
              </a:endParaRPr>
            </a:p>
          </p:txBody>
        </p:sp>
        <p:sp>
          <p:nvSpPr>
            <p:cNvPr id="651" name="Oval 39"/>
            <p:cNvSpPr>
              <a:spLocks noChangeArrowheads="1"/>
            </p:cNvSpPr>
            <p:nvPr/>
          </p:nvSpPr>
          <p:spPr bwMode="auto">
            <a:xfrm>
              <a:off x="2012" y="1109"/>
              <a:ext cx="86" cy="94"/>
            </a:xfrm>
            <a:prstGeom prst="ellipse">
              <a:avLst/>
            </a:prstGeom>
            <a:solidFill>
              <a:srgbClr val="FF0000"/>
            </a:solidFill>
            <a:ln w="3175">
              <a:solidFill>
                <a:srgbClr val="FF0000"/>
              </a:solidFill>
              <a:round/>
              <a:headEnd/>
              <a:tailEnd type="none" w="sm" len="lg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pt-BR" altLang="pt-BR" sz="2400">
                <a:latin typeface="Times New Roman" pitchFamily="18" charset="0"/>
              </a:endParaRPr>
            </a:p>
          </p:txBody>
        </p:sp>
        <p:sp>
          <p:nvSpPr>
            <p:cNvPr id="652" name="Oval 40"/>
            <p:cNvSpPr>
              <a:spLocks noChangeArrowheads="1"/>
            </p:cNvSpPr>
            <p:nvPr/>
          </p:nvSpPr>
          <p:spPr bwMode="auto">
            <a:xfrm>
              <a:off x="1463" y="853"/>
              <a:ext cx="86" cy="94"/>
            </a:xfrm>
            <a:prstGeom prst="ellipse">
              <a:avLst/>
            </a:prstGeom>
            <a:solidFill>
              <a:srgbClr val="FF0000"/>
            </a:solidFill>
            <a:ln w="3175">
              <a:solidFill>
                <a:srgbClr val="FF0000"/>
              </a:solidFill>
              <a:round/>
              <a:headEnd/>
              <a:tailEnd type="none" w="sm" len="lg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pt-BR" altLang="pt-BR" sz="2400">
                <a:latin typeface="Times New Roman" pitchFamily="18" charset="0"/>
              </a:endParaRPr>
            </a:p>
          </p:txBody>
        </p:sp>
        <p:sp>
          <p:nvSpPr>
            <p:cNvPr id="653" name="Oval 41"/>
            <p:cNvSpPr>
              <a:spLocks noChangeArrowheads="1"/>
            </p:cNvSpPr>
            <p:nvPr/>
          </p:nvSpPr>
          <p:spPr bwMode="auto">
            <a:xfrm>
              <a:off x="1508" y="1405"/>
              <a:ext cx="86" cy="94"/>
            </a:xfrm>
            <a:prstGeom prst="ellipse">
              <a:avLst/>
            </a:prstGeom>
            <a:solidFill>
              <a:srgbClr val="FF0000"/>
            </a:solidFill>
            <a:ln w="3175">
              <a:solidFill>
                <a:srgbClr val="FF0000"/>
              </a:solidFill>
              <a:round/>
              <a:headEnd/>
              <a:tailEnd type="none" w="sm" len="lg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pt-BR" altLang="pt-BR" sz="2400">
                <a:latin typeface="Times New Roman" pitchFamily="18" charset="0"/>
              </a:endParaRPr>
            </a:p>
          </p:txBody>
        </p:sp>
      </p:grpSp>
      <p:sp>
        <p:nvSpPr>
          <p:cNvPr id="654" name="Raio 653"/>
          <p:cNvSpPr/>
          <p:nvPr/>
        </p:nvSpPr>
        <p:spPr>
          <a:xfrm rot="5400000">
            <a:off x="8354726" y="4011614"/>
            <a:ext cx="139869" cy="169252"/>
          </a:xfrm>
          <a:prstGeom prst="lightningBol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655" name="Conector reto 654"/>
          <p:cNvCxnSpPr/>
          <p:nvPr/>
        </p:nvCxnSpPr>
        <p:spPr>
          <a:xfrm flipV="1">
            <a:off x="8411038" y="4111410"/>
            <a:ext cx="0" cy="19520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6" name="Conector reto 655"/>
          <p:cNvCxnSpPr/>
          <p:nvPr/>
        </p:nvCxnSpPr>
        <p:spPr>
          <a:xfrm>
            <a:off x="8242282" y="4231859"/>
            <a:ext cx="174871" cy="180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8" name="Conector reto 657"/>
          <p:cNvCxnSpPr/>
          <p:nvPr/>
        </p:nvCxnSpPr>
        <p:spPr>
          <a:xfrm flipV="1">
            <a:off x="8256094" y="4233041"/>
            <a:ext cx="0" cy="13477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9" name="Conector reto 658"/>
          <p:cNvCxnSpPr/>
          <p:nvPr/>
        </p:nvCxnSpPr>
        <p:spPr>
          <a:xfrm flipH="1" flipV="1">
            <a:off x="8409812" y="4323177"/>
            <a:ext cx="1226" cy="44127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1" name="Conector reto 660"/>
          <p:cNvCxnSpPr/>
          <p:nvPr/>
        </p:nvCxnSpPr>
        <p:spPr>
          <a:xfrm>
            <a:off x="7714881" y="4752899"/>
            <a:ext cx="686565" cy="473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3" name="Conector reto 662"/>
          <p:cNvCxnSpPr/>
          <p:nvPr/>
        </p:nvCxnSpPr>
        <p:spPr>
          <a:xfrm flipV="1">
            <a:off x="7726810" y="4748923"/>
            <a:ext cx="2633" cy="21845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6" name="Conector reto 665"/>
          <p:cNvCxnSpPr/>
          <p:nvPr/>
        </p:nvCxnSpPr>
        <p:spPr>
          <a:xfrm flipH="1" flipV="1">
            <a:off x="7726810" y="4967373"/>
            <a:ext cx="3694" cy="22301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7" name="Conector reto 666"/>
          <p:cNvCxnSpPr/>
          <p:nvPr/>
        </p:nvCxnSpPr>
        <p:spPr>
          <a:xfrm>
            <a:off x="7730504" y="5188247"/>
            <a:ext cx="1091366" cy="214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9" name="Conector reto 668"/>
          <p:cNvCxnSpPr/>
          <p:nvPr/>
        </p:nvCxnSpPr>
        <p:spPr>
          <a:xfrm flipV="1">
            <a:off x="8811234" y="5188247"/>
            <a:ext cx="1905" cy="63323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3" name="Conector de seta reta 672"/>
          <p:cNvCxnSpPr/>
          <p:nvPr/>
        </p:nvCxnSpPr>
        <p:spPr>
          <a:xfrm flipV="1">
            <a:off x="8937463" y="5460242"/>
            <a:ext cx="0" cy="156094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4" name="Conector de seta reta 673"/>
          <p:cNvCxnSpPr/>
          <p:nvPr/>
        </p:nvCxnSpPr>
        <p:spPr>
          <a:xfrm flipV="1">
            <a:off x="9093673" y="5452854"/>
            <a:ext cx="0" cy="156094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5" name="Conector de seta reta 674"/>
          <p:cNvCxnSpPr/>
          <p:nvPr/>
        </p:nvCxnSpPr>
        <p:spPr>
          <a:xfrm flipV="1">
            <a:off x="9246073" y="5448797"/>
            <a:ext cx="0" cy="156094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6" name="Conector de seta reta 675"/>
          <p:cNvCxnSpPr/>
          <p:nvPr/>
        </p:nvCxnSpPr>
        <p:spPr>
          <a:xfrm flipV="1">
            <a:off x="9398473" y="5452854"/>
            <a:ext cx="0" cy="156094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7" name="Conector de seta reta 676"/>
          <p:cNvCxnSpPr/>
          <p:nvPr/>
        </p:nvCxnSpPr>
        <p:spPr>
          <a:xfrm flipV="1">
            <a:off x="9021283" y="5291387"/>
            <a:ext cx="0" cy="156094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8" name="Conector de seta reta 677"/>
          <p:cNvCxnSpPr/>
          <p:nvPr/>
        </p:nvCxnSpPr>
        <p:spPr>
          <a:xfrm flipV="1">
            <a:off x="9181303" y="5292703"/>
            <a:ext cx="0" cy="156094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9" name="Conector de seta reta 678"/>
          <p:cNvCxnSpPr/>
          <p:nvPr/>
        </p:nvCxnSpPr>
        <p:spPr>
          <a:xfrm flipV="1">
            <a:off x="9329893" y="5292703"/>
            <a:ext cx="0" cy="156094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80" name="Group 37"/>
          <p:cNvGrpSpPr>
            <a:grpSpLocks/>
          </p:cNvGrpSpPr>
          <p:nvPr/>
        </p:nvGrpSpPr>
        <p:grpSpPr bwMode="auto">
          <a:xfrm>
            <a:off x="8632559" y="3953566"/>
            <a:ext cx="140197" cy="123041"/>
            <a:chOff x="1367" y="825"/>
            <a:chExt cx="731" cy="688"/>
          </a:xfrm>
        </p:grpSpPr>
        <p:sp>
          <p:nvSpPr>
            <p:cNvPr id="681" name="Oval 38"/>
            <p:cNvSpPr>
              <a:spLocks noChangeArrowheads="1"/>
            </p:cNvSpPr>
            <p:nvPr/>
          </p:nvSpPr>
          <p:spPr bwMode="auto">
            <a:xfrm>
              <a:off x="1367" y="825"/>
              <a:ext cx="688" cy="688"/>
            </a:xfrm>
            <a:prstGeom prst="ellipse">
              <a:avLst/>
            </a:prstGeom>
            <a:noFill/>
            <a:ln w="3175">
              <a:solidFill>
                <a:srgbClr val="FF0000"/>
              </a:solidFill>
              <a:round/>
              <a:headEnd/>
              <a:tailEnd type="none" w="sm" len="lg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pt-BR" altLang="pt-BR" sz="2400">
                <a:latin typeface="Times New Roman" pitchFamily="18" charset="0"/>
              </a:endParaRPr>
            </a:p>
          </p:txBody>
        </p:sp>
        <p:sp>
          <p:nvSpPr>
            <p:cNvPr id="682" name="Oval 39"/>
            <p:cNvSpPr>
              <a:spLocks noChangeArrowheads="1"/>
            </p:cNvSpPr>
            <p:nvPr/>
          </p:nvSpPr>
          <p:spPr bwMode="auto">
            <a:xfrm>
              <a:off x="2012" y="1109"/>
              <a:ext cx="86" cy="94"/>
            </a:xfrm>
            <a:prstGeom prst="ellipse">
              <a:avLst/>
            </a:prstGeom>
            <a:solidFill>
              <a:srgbClr val="FF0000"/>
            </a:solidFill>
            <a:ln w="3175">
              <a:solidFill>
                <a:srgbClr val="FF0000"/>
              </a:solidFill>
              <a:round/>
              <a:headEnd/>
              <a:tailEnd type="none" w="sm" len="lg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pt-BR" altLang="pt-BR" sz="2400">
                <a:latin typeface="Times New Roman" pitchFamily="18" charset="0"/>
              </a:endParaRPr>
            </a:p>
          </p:txBody>
        </p:sp>
        <p:sp>
          <p:nvSpPr>
            <p:cNvPr id="683" name="Oval 40"/>
            <p:cNvSpPr>
              <a:spLocks noChangeArrowheads="1"/>
            </p:cNvSpPr>
            <p:nvPr/>
          </p:nvSpPr>
          <p:spPr bwMode="auto">
            <a:xfrm>
              <a:off x="1463" y="853"/>
              <a:ext cx="86" cy="94"/>
            </a:xfrm>
            <a:prstGeom prst="ellipse">
              <a:avLst/>
            </a:prstGeom>
            <a:solidFill>
              <a:srgbClr val="FF0000"/>
            </a:solidFill>
            <a:ln w="3175">
              <a:solidFill>
                <a:srgbClr val="FF0000"/>
              </a:solidFill>
              <a:round/>
              <a:headEnd/>
              <a:tailEnd type="none" w="sm" len="lg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pt-BR" altLang="pt-BR" sz="2400">
                <a:latin typeface="Times New Roman" pitchFamily="18" charset="0"/>
              </a:endParaRPr>
            </a:p>
          </p:txBody>
        </p:sp>
        <p:sp>
          <p:nvSpPr>
            <p:cNvPr id="684" name="Oval 41"/>
            <p:cNvSpPr>
              <a:spLocks noChangeArrowheads="1"/>
            </p:cNvSpPr>
            <p:nvPr/>
          </p:nvSpPr>
          <p:spPr bwMode="auto">
            <a:xfrm>
              <a:off x="1508" y="1405"/>
              <a:ext cx="86" cy="94"/>
            </a:xfrm>
            <a:prstGeom prst="ellipse">
              <a:avLst/>
            </a:prstGeom>
            <a:solidFill>
              <a:srgbClr val="FF0000"/>
            </a:solidFill>
            <a:ln w="3175">
              <a:solidFill>
                <a:srgbClr val="FF0000"/>
              </a:solidFill>
              <a:round/>
              <a:headEnd/>
              <a:tailEnd type="none" w="sm" len="lg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pt-BR" altLang="pt-BR" sz="2400">
                <a:latin typeface="Times New Roman" pitchFamily="18" charset="0"/>
              </a:endParaRPr>
            </a:p>
          </p:txBody>
        </p:sp>
      </p:grpSp>
      <p:sp>
        <p:nvSpPr>
          <p:cNvPr id="685" name="Raio 684"/>
          <p:cNvSpPr/>
          <p:nvPr/>
        </p:nvSpPr>
        <p:spPr>
          <a:xfrm rot="5400000">
            <a:off x="8774782" y="3996408"/>
            <a:ext cx="139869" cy="169252"/>
          </a:xfrm>
          <a:prstGeom prst="lightningBol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686" name="Conector reto 685"/>
          <p:cNvCxnSpPr/>
          <p:nvPr/>
        </p:nvCxnSpPr>
        <p:spPr>
          <a:xfrm flipV="1">
            <a:off x="8828553" y="4107257"/>
            <a:ext cx="0" cy="19520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7" name="Conector reto 686"/>
          <p:cNvCxnSpPr/>
          <p:nvPr/>
        </p:nvCxnSpPr>
        <p:spPr>
          <a:xfrm flipV="1">
            <a:off x="8662715" y="4236843"/>
            <a:ext cx="358568" cy="627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9" name="Conector reto 688"/>
          <p:cNvCxnSpPr/>
          <p:nvPr/>
        </p:nvCxnSpPr>
        <p:spPr>
          <a:xfrm flipV="1">
            <a:off x="8676014" y="4248537"/>
            <a:ext cx="0" cy="13477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0" name="Conector reto 689"/>
          <p:cNvCxnSpPr/>
          <p:nvPr/>
        </p:nvCxnSpPr>
        <p:spPr>
          <a:xfrm flipV="1">
            <a:off x="9021283" y="4240534"/>
            <a:ext cx="0" cy="5028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2" name="Conector reto 691"/>
          <p:cNvCxnSpPr/>
          <p:nvPr/>
        </p:nvCxnSpPr>
        <p:spPr>
          <a:xfrm flipH="1" flipV="1">
            <a:off x="8824959" y="4315922"/>
            <a:ext cx="3594" cy="48848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4" name="Conector reto 693"/>
          <p:cNvCxnSpPr/>
          <p:nvPr/>
        </p:nvCxnSpPr>
        <p:spPr>
          <a:xfrm>
            <a:off x="7796896" y="4793770"/>
            <a:ext cx="1035550" cy="577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6" name="Conector reto 695"/>
          <p:cNvCxnSpPr/>
          <p:nvPr/>
        </p:nvCxnSpPr>
        <p:spPr>
          <a:xfrm flipV="1">
            <a:off x="7795579" y="4790748"/>
            <a:ext cx="2633" cy="18520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8" name="Conector reto 697"/>
          <p:cNvCxnSpPr/>
          <p:nvPr/>
        </p:nvCxnSpPr>
        <p:spPr>
          <a:xfrm flipH="1" flipV="1">
            <a:off x="7795579" y="4967373"/>
            <a:ext cx="3694" cy="18712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0" name="Conector reto 699"/>
          <p:cNvCxnSpPr/>
          <p:nvPr/>
        </p:nvCxnSpPr>
        <p:spPr>
          <a:xfrm>
            <a:off x="7791549" y="5146565"/>
            <a:ext cx="1851440" cy="793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2" name="Conector reto 701"/>
          <p:cNvCxnSpPr/>
          <p:nvPr/>
        </p:nvCxnSpPr>
        <p:spPr>
          <a:xfrm flipV="1">
            <a:off x="9638226" y="5154496"/>
            <a:ext cx="0" cy="68363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5" name="Conector de seta reta 704"/>
          <p:cNvCxnSpPr/>
          <p:nvPr/>
        </p:nvCxnSpPr>
        <p:spPr>
          <a:xfrm flipV="1">
            <a:off x="9760423" y="5476396"/>
            <a:ext cx="0" cy="156094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6" name="Conector de seta reta 705"/>
          <p:cNvCxnSpPr/>
          <p:nvPr/>
        </p:nvCxnSpPr>
        <p:spPr>
          <a:xfrm flipV="1">
            <a:off x="9920443" y="5467390"/>
            <a:ext cx="0" cy="156094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7" name="Conector de seta reta 706"/>
          <p:cNvCxnSpPr/>
          <p:nvPr/>
        </p:nvCxnSpPr>
        <p:spPr>
          <a:xfrm flipV="1">
            <a:off x="10072843" y="5467390"/>
            <a:ext cx="0" cy="156094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8" name="Conector de seta reta 707"/>
          <p:cNvCxnSpPr/>
          <p:nvPr/>
        </p:nvCxnSpPr>
        <p:spPr>
          <a:xfrm flipV="1">
            <a:off x="10221433" y="5470569"/>
            <a:ext cx="0" cy="156094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9" name="Conector de seta reta 708"/>
          <p:cNvCxnSpPr/>
          <p:nvPr/>
        </p:nvCxnSpPr>
        <p:spPr>
          <a:xfrm flipV="1">
            <a:off x="9825193" y="5292703"/>
            <a:ext cx="0" cy="156094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0" name="Conector de seta reta 709"/>
          <p:cNvCxnSpPr/>
          <p:nvPr/>
        </p:nvCxnSpPr>
        <p:spPr>
          <a:xfrm flipV="1">
            <a:off x="9992833" y="5289343"/>
            <a:ext cx="0" cy="156094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1" name="Conector de seta reta 710"/>
          <p:cNvCxnSpPr/>
          <p:nvPr/>
        </p:nvCxnSpPr>
        <p:spPr>
          <a:xfrm flipV="1">
            <a:off x="10152853" y="5300454"/>
            <a:ext cx="0" cy="156094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2" name="Conector reto 711"/>
          <p:cNvCxnSpPr/>
          <p:nvPr/>
        </p:nvCxnSpPr>
        <p:spPr>
          <a:xfrm flipH="1" flipV="1">
            <a:off x="9022498" y="4289047"/>
            <a:ext cx="3594" cy="55095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4" name="Conector reto 713"/>
          <p:cNvCxnSpPr/>
          <p:nvPr/>
        </p:nvCxnSpPr>
        <p:spPr>
          <a:xfrm>
            <a:off x="7884591" y="4834742"/>
            <a:ext cx="1142471" cy="1103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6" name="Conector reto 715"/>
          <p:cNvCxnSpPr/>
          <p:nvPr/>
        </p:nvCxnSpPr>
        <p:spPr>
          <a:xfrm flipV="1">
            <a:off x="7885907" y="4829069"/>
            <a:ext cx="0" cy="14688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9" name="Conector reto 508"/>
          <p:cNvCxnSpPr/>
          <p:nvPr/>
        </p:nvCxnSpPr>
        <p:spPr>
          <a:xfrm flipV="1">
            <a:off x="8551091" y="856452"/>
            <a:ext cx="0" cy="20294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2" name="Conector reto 561"/>
          <p:cNvCxnSpPr/>
          <p:nvPr/>
        </p:nvCxnSpPr>
        <p:spPr>
          <a:xfrm flipH="1" flipV="1">
            <a:off x="9591221" y="853113"/>
            <a:ext cx="1" cy="20628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8" name="Conector reto 587"/>
          <p:cNvCxnSpPr/>
          <p:nvPr/>
        </p:nvCxnSpPr>
        <p:spPr>
          <a:xfrm flipH="1">
            <a:off x="8551091" y="1059401"/>
            <a:ext cx="1040131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9" name="Conector reto 588"/>
          <p:cNvCxnSpPr/>
          <p:nvPr/>
        </p:nvCxnSpPr>
        <p:spPr>
          <a:xfrm>
            <a:off x="8429837" y="853113"/>
            <a:ext cx="0" cy="31014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1" name="Conector reto 590"/>
          <p:cNvCxnSpPr/>
          <p:nvPr/>
        </p:nvCxnSpPr>
        <p:spPr>
          <a:xfrm>
            <a:off x="9679517" y="862715"/>
            <a:ext cx="0" cy="2975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4" name="Conector reto 593"/>
          <p:cNvCxnSpPr/>
          <p:nvPr/>
        </p:nvCxnSpPr>
        <p:spPr>
          <a:xfrm flipH="1">
            <a:off x="8424660" y="1158503"/>
            <a:ext cx="126236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5" name="Elipse 594"/>
          <p:cNvSpPr/>
          <p:nvPr/>
        </p:nvSpPr>
        <p:spPr>
          <a:xfrm>
            <a:off x="6841050" y="701040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9" name="Seta em curva para cima 68"/>
          <p:cNvSpPr/>
          <p:nvPr/>
        </p:nvSpPr>
        <p:spPr>
          <a:xfrm>
            <a:off x="9764350" y="591313"/>
            <a:ext cx="601288" cy="251220"/>
          </a:xfrm>
          <a:prstGeom prst="curvedUpArrow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71" name="Seta em curva para baixo 70"/>
          <p:cNvSpPr/>
          <p:nvPr/>
        </p:nvSpPr>
        <p:spPr>
          <a:xfrm rot="484005">
            <a:off x="9795247" y="269667"/>
            <a:ext cx="603504" cy="260232"/>
          </a:xfrm>
          <a:prstGeom prst="curvedDownArrow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278908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2" dur="20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4" dur="1000" fill="hold"/>
                                        <p:tgtEl>
                                          <p:spTgt spid="3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6" dur="2000" fill="hold"/>
                                        <p:tgtEl>
                                          <p:spTgt spid="3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4" dur="2000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6" dur="2000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8" dur="2000" fill="hold"/>
                                        <p:tgtEl>
                                          <p:spTgt spid="5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9" presetID="22" presetClass="entr" presetSubtype="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2000"/>
                                        <p:tgtEl>
                                          <p:spTgt spid="1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1000"/>
                                        <p:tgtEl>
                                          <p:spTgt spid="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1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1000"/>
                                        <p:tgtEl>
                                          <p:spTgt spid="4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1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1000"/>
                                        <p:tgtEl>
                                          <p:spTgt spid="4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1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1000"/>
                                        <p:tgtEl>
                                          <p:spTgt spid="4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1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1000"/>
                                        <p:tgtEl>
                                          <p:spTgt spid="5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1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1000"/>
                                        <p:tgtEl>
                                          <p:spTgt spid="5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1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1000"/>
                                        <p:tgtEl>
                                          <p:spTgt spid="5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1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1000"/>
                                        <p:tgtEl>
                                          <p:spTgt spid="5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1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1000"/>
                                        <p:tgtEl>
                                          <p:spTgt spid="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1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1000"/>
                                        <p:tgtEl>
                                          <p:spTgt spid="5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1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1000"/>
                                        <p:tgtEl>
                                          <p:spTgt spid="5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1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1000"/>
                                        <p:tgtEl>
                                          <p:spTgt spid="5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71" dur="2000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2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73" dur="2000" fill="hold"/>
                                        <p:tgtEl>
                                          <p:spTgt spid="48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77" dur="2000" fill="hold"/>
                                        <p:tgtEl>
                                          <p:spTgt spid="56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0" dur="500"/>
                                        <p:tgtEl>
                                          <p:spTgt spid="5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4" dur="2000" fill="hold"/>
                                        <p:tgtEl>
                                          <p:spTgt spid="58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5" presetID="22" presetClass="entr" presetSubtype="4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6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6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4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6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4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6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4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6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4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6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4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6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9" dur="2000" fill="hold"/>
                                        <p:tgtEl>
                                          <p:spTgt spid="6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0" presetID="22" presetClass="entr" presetSubtype="4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6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4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6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4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6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4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6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2" presetClass="entr" presetSubtype="4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4" dur="500"/>
                                        <p:tgtEl>
                                          <p:spTgt spid="6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2" presetClass="entr" presetSubtype="4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7" dur="500"/>
                                        <p:tgtEl>
                                          <p:spTgt spid="6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22" presetClass="entr" presetSubtype="4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0" dur="500"/>
                                        <p:tgtEl>
                                          <p:spTgt spid="6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34" dur="2000" fill="hold"/>
                                        <p:tgtEl>
                                          <p:spTgt spid="64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5" presetID="22" presetClass="entr" presetSubtype="4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7" dur="500"/>
                                        <p:tgtEl>
                                          <p:spTgt spid="6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22" presetClass="entr" presetSubtype="4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0" dur="500"/>
                                        <p:tgtEl>
                                          <p:spTgt spid="6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22" presetClass="entr" presetSubtype="4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3" dur="500"/>
                                        <p:tgtEl>
                                          <p:spTgt spid="6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22" presetClass="entr" presetSubtype="4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6" dur="500"/>
                                        <p:tgtEl>
                                          <p:spTgt spid="6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22" presetClass="entr" presetSubtype="4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9" dur="500"/>
                                        <p:tgtEl>
                                          <p:spTgt spid="6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22" presetClass="entr" presetSubtype="4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2" dur="500"/>
                                        <p:tgtEl>
                                          <p:spTgt spid="6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22" presetClass="entr" presetSubtype="4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5" dur="500"/>
                                        <p:tgtEl>
                                          <p:spTgt spid="6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59" dur="2000" fill="hold"/>
                                        <p:tgtEl>
                                          <p:spTgt spid="68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0" presetID="22" presetClass="entr" presetSubtype="4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2" dur="500"/>
                                        <p:tgtEl>
                                          <p:spTgt spid="7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22" presetClass="entr" presetSubtype="4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5" dur="500"/>
                                        <p:tgtEl>
                                          <p:spTgt spid="7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22" presetClass="entr" presetSubtype="4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8" dur="500"/>
                                        <p:tgtEl>
                                          <p:spTgt spid="7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22" presetClass="entr" presetSubtype="4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1" dur="500"/>
                                        <p:tgtEl>
                                          <p:spTgt spid="7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22" presetClass="entr" presetSubtype="4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4" dur="500"/>
                                        <p:tgtEl>
                                          <p:spTgt spid="7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22" presetClass="entr" presetSubtype="4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7" dur="500"/>
                                        <p:tgtEl>
                                          <p:spTgt spid="7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22" presetClass="entr" presetSubtype="4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0" dur="500"/>
                                        <p:tgtEl>
                                          <p:spTgt spid="7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8" dur="500"/>
                                        <p:tgtEl>
                                          <p:spTgt spid="5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1" dur="500"/>
                                        <p:tgtEl>
                                          <p:spTgt spid="5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2" fill="hold">
                            <p:stCondLst>
                              <p:cond delay="500"/>
                            </p:stCondLst>
                            <p:childTnLst>
                              <p:par>
                                <p:cTn id="19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5" dur="500"/>
                                        <p:tgtEl>
                                          <p:spTgt spid="5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8" dur="500"/>
                                        <p:tgtEl>
                                          <p:spTgt spid="5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2" dur="500"/>
                                        <p:tgtEl>
                                          <p:spTgt spid="5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5" dur="500"/>
                                        <p:tgtEl>
                                          <p:spTgt spid="5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6" fill="hold">
                            <p:stCondLst>
                              <p:cond delay="1500"/>
                            </p:stCondLst>
                            <p:childTnLst>
                              <p:par>
                                <p:cTn id="207" presetID="22" presetClass="entr" presetSubtype="8" repeatCount="4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0" fill="hold">
                      <p:stCondLst>
                        <p:cond delay="indefinite"/>
                      </p:stCondLst>
                      <p:childTnLst>
                        <p:par>
                          <p:cTn id="211" fill="hold">
                            <p:stCondLst>
                              <p:cond delay="0"/>
                            </p:stCondLst>
                            <p:childTnLst>
                              <p:par>
                                <p:cTn id="21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7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6" dur="500" fill="hold"/>
                                        <p:tgtEl>
                                          <p:spTgt spid="50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217" dur="500" fill="hold"/>
                                        <p:tgtEl>
                                          <p:spTgt spid="50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9" dur="500" fill="hold"/>
                                        <p:tgtEl>
                                          <p:spTgt spid="58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20" dur="500" fill="hold"/>
                                        <p:tgtEl>
                                          <p:spTgt spid="58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2" presetID="7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23" dur="500" fill="hold"/>
                                        <p:tgtEl>
                                          <p:spTgt spid="58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224" dur="500" fill="hold"/>
                                        <p:tgtEl>
                                          <p:spTgt spid="58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26" dur="500" fill="hold"/>
                                        <p:tgtEl>
                                          <p:spTgt spid="59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27" dur="500" fill="hold"/>
                                        <p:tgtEl>
                                          <p:spTgt spid="59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29" presetID="7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30" dur="500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231" dur="500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2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33" dur="500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34" dur="500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5" fill="hold">
                            <p:stCondLst>
                              <p:cond delay="1500"/>
                            </p:stCondLst>
                            <p:childTnLst>
                              <p:par>
                                <p:cTn id="236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8" fill="hold">
                            <p:stCondLst>
                              <p:cond delay="1500"/>
                            </p:stCondLst>
                            <p:childTnLst>
                              <p:par>
                                <p:cTn id="239" presetID="22" presetClass="entr" presetSubtype="8" repeatCount="4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5" grpId="0" animBg="1"/>
      <p:bldP spid="595" grpId="1" animBg="1"/>
      <p:bldP spid="69" grpId="0" animBg="1"/>
      <p:bldP spid="71" grpId="0" animBg="1"/>
      <p:bldP spid="71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9" name="Shape 1519"/>
          <p:cNvSpPr txBox="1"/>
          <p:nvPr/>
        </p:nvSpPr>
        <p:spPr>
          <a:xfrm>
            <a:off x="360000" y="565347"/>
            <a:ext cx="6543826" cy="377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72000" anchor="b" anchorCtr="0">
            <a:noAutofit/>
          </a:bodyPr>
          <a:lstStyle/>
          <a:p>
            <a:pPr>
              <a:lnSpc>
                <a:spcPct val="90000"/>
              </a:lnSpc>
              <a:buClr>
                <a:srgbClr val="575756"/>
              </a:buClr>
              <a:buSzPts val="2200"/>
              <a:buFont typeface="Arial"/>
              <a:buNone/>
            </a:pPr>
            <a:r>
              <a:rPr lang="en-GB" sz="2200" b="1" dirty="0" smtClean="0">
                <a:solidFill>
                  <a:srgbClr val="575756"/>
                </a:solidFill>
                <a:ea typeface="Arial"/>
                <a:cs typeface="Arial"/>
                <a:sym typeface="Arial"/>
              </a:rPr>
              <a:t>VALEO TBS</a:t>
            </a:r>
            <a:endParaRPr lang="en-GB" sz="2200" b="1" dirty="0">
              <a:solidFill>
                <a:srgbClr val="575756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520" name="Shape 1520"/>
          <p:cNvSpPr/>
          <p:nvPr/>
        </p:nvSpPr>
        <p:spPr>
          <a:xfrm>
            <a:off x="-95000" y="1547500"/>
            <a:ext cx="191953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endParaRPr b="1" dirty="0">
              <a:solidFill>
                <a:srgbClr val="4B788C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2" name="CaixaDeTexto 1"/>
          <p:cNvSpPr txBox="1"/>
          <p:nvPr/>
        </p:nvSpPr>
        <p:spPr>
          <a:xfrm>
            <a:off x="682388" y="1547500"/>
            <a:ext cx="1082267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dirty="0" smtClean="0"/>
              <a:t>Diagrama Elétrico CC335MPHE e CC355MPHE </a:t>
            </a:r>
          </a:p>
          <a:p>
            <a:pPr algn="ctr"/>
            <a:r>
              <a:rPr lang="pt-BR" sz="5400" dirty="0" smtClean="0"/>
              <a:t>Controlador SBU410  </a:t>
            </a:r>
          </a:p>
          <a:p>
            <a:pPr algn="ctr"/>
            <a:r>
              <a:rPr lang="pt-BR" sz="5400" dirty="0" smtClean="0"/>
              <a:t>  Placa de Relés SBF246</a:t>
            </a:r>
            <a:endParaRPr lang="pt-BR" sz="5400" dirty="0"/>
          </a:p>
        </p:txBody>
      </p:sp>
      <p:pic>
        <p:nvPicPr>
          <p:cNvPr id="27" name="Imagem 26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59308" y="2565780"/>
            <a:ext cx="2384094" cy="3039486"/>
          </a:xfrm>
          <a:prstGeom prst="rect">
            <a:avLst/>
          </a:prstGeom>
          <a:noFill/>
        </p:spPr>
      </p:pic>
      <p:grpSp>
        <p:nvGrpSpPr>
          <p:cNvPr id="28" name="Grupo 27"/>
          <p:cNvGrpSpPr>
            <a:grpSpLocks/>
          </p:cNvGrpSpPr>
          <p:nvPr/>
        </p:nvGrpSpPr>
        <p:grpSpPr bwMode="auto">
          <a:xfrm>
            <a:off x="9480391" y="2911571"/>
            <a:ext cx="2169995" cy="1116993"/>
            <a:chOff x="7917" y="1074"/>
            <a:chExt cx="3685" cy="1893"/>
          </a:xfrm>
        </p:grpSpPr>
        <p:pic>
          <p:nvPicPr>
            <p:cNvPr id="29" name="Picture 58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17" y="1074"/>
              <a:ext cx="3685" cy="18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59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72" y="2345"/>
              <a:ext cx="208" cy="2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xmlns="" val="3152030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9557063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5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9" name="Shape 1519"/>
          <p:cNvSpPr txBox="1"/>
          <p:nvPr/>
        </p:nvSpPr>
        <p:spPr>
          <a:xfrm>
            <a:off x="360000" y="565347"/>
            <a:ext cx="6543826" cy="377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72000" anchor="b" anchorCtr="0">
            <a:noAutofit/>
          </a:bodyPr>
          <a:lstStyle/>
          <a:p>
            <a:pPr>
              <a:lnSpc>
                <a:spcPct val="90000"/>
              </a:lnSpc>
              <a:buClr>
                <a:srgbClr val="575756"/>
              </a:buClr>
              <a:buSzPts val="2200"/>
              <a:buFont typeface="Arial"/>
              <a:buNone/>
            </a:pPr>
            <a:r>
              <a:rPr lang="en-GB" sz="2200" b="1" dirty="0" smtClean="0">
                <a:solidFill>
                  <a:srgbClr val="575756"/>
                </a:solidFill>
                <a:ea typeface="Arial"/>
                <a:cs typeface="Arial"/>
                <a:sym typeface="Arial"/>
              </a:rPr>
              <a:t>VALEO TBS</a:t>
            </a:r>
            <a:endParaRPr lang="en-GB" sz="2200" b="1" dirty="0">
              <a:solidFill>
                <a:srgbClr val="575756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520" name="Shape 1520"/>
          <p:cNvSpPr/>
          <p:nvPr/>
        </p:nvSpPr>
        <p:spPr>
          <a:xfrm>
            <a:off x="-95000" y="1547500"/>
            <a:ext cx="191953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endParaRPr b="1" dirty="0">
              <a:solidFill>
                <a:srgbClr val="4B788C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3" name="CaixaDeTexto 2"/>
          <p:cNvSpPr txBox="1"/>
          <p:nvPr/>
        </p:nvSpPr>
        <p:spPr>
          <a:xfrm>
            <a:off x="864768" y="1253653"/>
            <a:ext cx="1018991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000" dirty="0" smtClean="0"/>
              <a:t>Ligando todos os pontos de aterramento de massa  (Cabo negativo).</a:t>
            </a:r>
            <a:endParaRPr lang="pt-BR" sz="6000" dirty="0"/>
          </a:p>
        </p:txBody>
      </p:sp>
    </p:spTree>
    <p:extLst>
      <p:ext uri="{BB962C8B-B14F-4D97-AF65-F5344CB8AC3E}">
        <p14:creationId xmlns:p14="http://schemas.microsoft.com/office/powerpoint/2010/main" xmlns="" val="408945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Espaço Reservado para Conteúdo 3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xmlns="" val="2338523756"/>
              </p:ext>
            </p:extLst>
          </p:nvPr>
        </p:nvGraphicFramePr>
        <p:xfrm>
          <a:off x="1717198" y="228600"/>
          <a:ext cx="8740775" cy="6176963"/>
        </p:xfrm>
        <a:graphic>
          <a:graphicData uri="http://schemas.openxmlformats.org/presentationml/2006/ole">
            <p:oleObj spid="_x0000_s2426" name="Acrobat Document" r:id="rId3" imgW="6856560" imgH="4824720" progId="AcroExch.Document.DC">
              <p:embed/>
            </p:oleObj>
          </a:graphicData>
        </a:graphic>
      </p:graphicFrame>
      <p:cxnSp>
        <p:nvCxnSpPr>
          <p:cNvPr id="5" name="Conector reto 4"/>
          <p:cNvCxnSpPr/>
          <p:nvPr/>
        </p:nvCxnSpPr>
        <p:spPr>
          <a:xfrm>
            <a:off x="2272030" y="4550410"/>
            <a:ext cx="0" cy="254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ector reto 5"/>
          <p:cNvCxnSpPr/>
          <p:nvPr/>
        </p:nvCxnSpPr>
        <p:spPr>
          <a:xfrm flipH="1">
            <a:off x="2149475" y="4808220"/>
            <a:ext cx="24511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to 6"/>
          <p:cNvCxnSpPr/>
          <p:nvPr/>
        </p:nvCxnSpPr>
        <p:spPr>
          <a:xfrm flipH="1">
            <a:off x="2098040" y="4808220"/>
            <a:ext cx="51435" cy="13843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to 7"/>
          <p:cNvCxnSpPr/>
          <p:nvPr/>
        </p:nvCxnSpPr>
        <p:spPr>
          <a:xfrm flipH="1">
            <a:off x="2343150" y="4808220"/>
            <a:ext cx="51435" cy="13843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to 8"/>
          <p:cNvCxnSpPr/>
          <p:nvPr/>
        </p:nvCxnSpPr>
        <p:spPr>
          <a:xfrm flipH="1">
            <a:off x="2222869" y="4808220"/>
            <a:ext cx="51435" cy="13843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to 9"/>
          <p:cNvCxnSpPr/>
          <p:nvPr/>
        </p:nvCxnSpPr>
        <p:spPr>
          <a:xfrm>
            <a:off x="2154953" y="5786510"/>
            <a:ext cx="0" cy="281305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to 10"/>
          <p:cNvCxnSpPr/>
          <p:nvPr/>
        </p:nvCxnSpPr>
        <p:spPr>
          <a:xfrm>
            <a:off x="2149475" y="6069783"/>
            <a:ext cx="7496943" cy="27305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to 11"/>
          <p:cNvCxnSpPr/>
          <p:nvPr/>
        </p:nvCxnSpPr>
        <p:spPr>
          <a:xfrm flipH="1">
            <a:off x="2830198" y="5781338"/>
            <a:ext cx="2540" cy="285115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to 12"/>
          <p:cNvCxnSpPr/>
          <p:nvPr/>
        </p:nvCxnSpPr>
        <p:spPr>
          <a:xfrm flipH="1">
            <a:off x="3475657" y="5780304"/>
            <a:ext cx="2540" cy="285115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to 13"/>
          <p:cNvCxnSpPr/>
          <p:nvPr/>
        </p:nvCxnSpPr>
        <p:spPr>
          <a:xfrm flipH="1">
            <a:off x="4153787" y="5780201"/>
            <a:ext cx="2540" cy="285115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to 14"/>
          <p:cNvCxnSpPr/>
          <p:nvPr/>
        </p:nvCxnSpPr>
        <p:spPr>
          <a:xfrm flipH="1">
            <a:off x="4792377" y="5785383"/>
            <a:ext cx="2540" cy="285115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to 15"/>
          <p:cNvCxnSpPr/>
          <p:nvPr/>
        </p:nvCxnSpPr>
        <p:spPr>
          <a:xfrm flipH="1">
            <a:off x="5467113" y="5780843"/>
            <a:ext cx="2540" cy="285115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luxograma: Conector 17"/>
          <p:cNvSpPr/>
          <p:nvPr/>
        </p:nvSpPr>
        <p:spPr>
          <a:xfrm flipV="1">
            <a:off x="5440411" y="6051046"/>
            <a:ext cx="45085" cy="45085"/>
          </a:xfrm>
          <a:prstGeom prst="flowChartConnector">
            <a:avLst/>
          </a:prstGeom>
          <a:solidFill>
            <a:srgbClr val="92D05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pt-BR"/>
          </a:p>
        </p:txBody>
      </p:sp>
      <p:sp>
        <p:nvSpPr>
          <p:cNvPr id="19" name="Fluxograma: Conector 18"/>
          <p:cNvSpPr/>
          <p:nvPr/>
        </p:nvSpPr>
        <p:spPr>
          <a:xfrm flipV="1">
            <a:off x="4769833" y="6051274"/>
            <a:ext cx="45085" cy="45085"/>
          </a:xfrm>
          <a:prstGeom prst="flowChartConnector">
            <a:avLst/>
          </a:prstGeom>
          <a:solidFill>
            <a:srgbClr val="92D05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pt-BR"/>
          </a:p>
        </p:txBody>
      </p:sp>
      <p:sp>
        <p:nvSpPr>
          <p:cNvPr id="20" name="Fluxograma: Conector 19"/>
          <p:cNvSpPr/>
          <p:nvPr/>
        </p:nvSpPr>
        <p:spPr>
          <a:xfrm flipV="1">
            <a:off x="4131244" y="6051045"/>
            <a:ext cx="45085" cy="45085"/>
          </a:xfrm>
          <a:prstGeom prst="flowChartConnector">
            <a:avLst/>
          </a:prstGeom>
          <a:solidFill>
            <a:srgbClr val="92D05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pt-BR"/>
          </a:p>
        </p:txBody>
      </p:sp>
      <p:sp>
        <p:nvSpPr>
          <p:cNvPr id="21" name="Fluxograma: Conector 20"/>
          <p:cNvSpPr/>
          <p:nvPr/>
        </p:nvSpPr>
        <p:spPr>
          <a:xfrm flipV="1">
            <a:off x="3455654" y="6043414"/>
            <a:ext cx="45719" cy="45719"/>
          </a:xfrm>
          <a:prstGeom prst="flowChartConnector">
            <a:avLst/>
          </a:prstGeom>
          <a:solidFill>
            <a:srgbClr val="92D05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pt-BR"/>
          </a:p>
        </p:txBody>
      </p:sp>
      <p:sp>
        <p:nvSpPr>
          <p:cNvPr id="22" name="Fluxograma: Conector 21"/>
          <p:cNvSpPr/>
          <p:nvPr/>
        </p:nvSpPr>
        <p:spPr>
          <a:xfrm flipV="1">
            <a:off x="2810195" y="6052003"/>
            <a:ext cx="45085" cy="45085"/>
          </a:xfrm>
          <a:prstGeom prst="flowChartConnector">
            <a:avLst/>
          </a:prstGeom>
          <a:solidFill>
            <a:srgbClr val="92D05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pt-BR"/>
          </a:p>
        </p:txBody>
      </p:sp>
      <p:cxnSp>
        <p:nvCxnSpPr>
          <p:cNvPr id="23" name="Conector reto 22"/>
          <p:cNvCxnSpPr/>
          <p:nvPr/>
        </p:nvCxnSpPr>
        <p:spPr>
          <a:xfrm>
            <a:off x="6354242" y="5730003"/>
            <a:ext cx="0" cy="716015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to 24"/>
          <p:cNvCxnSpPr/>
          <p:nvPr/>
        </p:nvCxnSpPr>
        <p:spPr>
          <a:xfrm>
            <a:off x="7969818" y="5841766"/>
            <a:ext cx="0" cy="255322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to 25"/>
          <p:cNvCxnSpPr/>
          <p:nvPr/>
        </p:nvCxnSpPr>
        <p:spPr>
          <a:xfrm>
            <a:off x="6225654" y="6446018"/>
            <a:ext cx="257175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to 26"/>
          <p:cNvCxnSpPr/>
          <p:nvPr/>
        </p:nvCxnSpPr>
        <p:spPr>
          <a:xfrm flipH="1">
            <a:off x="6406629" y="6446018"/>
            <a:ext cx="76200" cy="12827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to 27"/>
          <p:cNvCxnSpPr/>
          <p:nvPr/>
        </p:nvCxnSpPr>
        <p:spPr>
          <a:xfrm flipH="1">
            <a:off x="6278042" y="6446514"/>
            <a:ext cx="76200" cy="12827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reto 28"/>
          <p:cNvCxnSpPr/>
          <p:nvPr/>
        </p:nvCxnSpPr>
        <p:spPr>
          <a:xfrm flipH="1">
            <a:off x="6156288" y="6446514"/>
            <a:ext cx="76200" cy="12827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Fluxograma: Conector 29"/>
          <p:cNvSpPr/>
          <p:nvPr/>
        </p:nvSpPr>
        <p:spPr>
          <a:xfrm flipV="1">
            <a:off x="6331698" y="6060415"/>
            <a:ext cx="45085" cy="45085"/>
          </a:xfrm>
          <a:prstGeom prst="flowChartConnector">
            <a:avLst/>
          </a:prstGeom>
          <a:solidFill>
            <a:srgbClr val="92D05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pt-BR"/>
          </a:p>
        </p:txBody>
      </p:sp>
      <p:cxnSp>
        <p:nvCxnSpPr>
          <p:cNvPr id="31" name="Conector reto 30"/>
          <p:cNvCxnSpPr/>
          <p:nvPr/>
        </p:nvCxnSpPr>
        <p:spPr>
          <a:xfrm>
            <a:off x="7170191" y="5844520"/>
            <a:ext cx="3810" cy="244475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ctor reto 32"/>
          <p:cNvCxnSpPr/>
          <p:nvPr/>
        </p:nvCxnSpPr>
        <p:spPr>
          <a:xfrm>
            <a:off x="8811234" y="5852613"/>
            <a:ext cx="3810" cy="244475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to 33"/>
          <p:cNvCxnSpPr/>
          <p:nvPr/>
        </p:nvCxnSpPr>
        <p:spPr>
          <a:xfrm>
            <a:off x="9639179" y="5858333"/>
            <a:ext cx="3810" cy="244475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Fluxograma: Conector 34"/>
          <p:cNvSpPr/>
          <p:nvPr/>
        </p:nvSpPr>
        <p:spPr>
          <a:xfrm flipV="1">
            <a:off x="7151458" y="6063222"/>
            <a:ext cx="45085" cy="45085"/>
          </a:xfrm>
          <a:prstGeom prst="flowChartConnector">
            <a:avLst/>
          </a:prstGeom>
          <a:solidFill>
            <a:srgbClr val="92D05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pt-BR"/>
          </a:p>
        </p:txBody>
      </p:sp>
      <p:sp>
        <p:nvSpPr>
          <p:cNvPr id="36" name="Fluxograma: Conector 35"/>
          <p:cNvSpPr/>
          <p:nvPr/>
        </p:nvSpPr>
        <p:spPr>
          <a:xfrm flipV="1">
            <a:off x="7947275" y="6066453"/>
            <a:ext cx="45085" cy="45085"/>
          </a:xfrm>
          <a:prstGeom prst="flowChartConnector">
            <a:avLst/>
          </a:prstGeom>
          <a:solidFill>
            <a:srgbClr val="92D05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pt-BR"/>
          </a:p>
        </p:txBody>
      </p:sp>
      <p:sp>
        <p:nvSpPr>
          <p:cNvPr id="37" name="Fluxograma: Conector 36"/>
          <p:cNvSpPr/>
          <p:nvPr/>
        </p:nvSpPr>
        <p:spPr>
          <a:xfrm flipV="1">
            <a:off x="8792501" y="6070498"/>
            <a:ext cx="45085" cy="45085"/>
          </a:xfrm>
          <a:prstGeom prst="flowChartConnector">
            <a:avLst/>
          </a:prstGeom>
          <a:solidFill>
            <a:srgbClr val="92D05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pt-BR"/>
          </a:p>
        </p:txBody>
      </p:sp>
      <p:cxnSp>
        <p:nvCxnSpPr>
          <p:cNvPr id="39" name="Conector reto 38"/>
          <p:cNvCxnSpPr/>
          <p:nvPr/>
        </p:nvCxnSpPr>
        <p:spPr>
          <a:xfrm flipH="1">
            <a:off x="4418330" y="2165350"/>
            <a:ext cx="2540" cy="3175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ector reto 39"/>
          <p:cNvCxnSpPr/>
          <p:nvPr/>
        </p:nvCxnSpPr>
        <p:spPr>
          <a:xfrm flipH="1">
            <a:off x="4308792" y="2159000"/>
            <a:ext cx="219075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ector reto 41"/>
          <p:cNvCxnSpPr/>
          <p:nvPr/>
        </p:nvCxnSpPr>
        <p:spPr>
          <a:xfrm flipH="1">
            <a:off x="4527867" y="2023745"/>
            <a:ext cx="80010" cy="141605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ector reto 42"/>
          <p:cNvCxnSpPr/>
          <p:nvPr/>
        </p:nvCxnSpPr>
        <p:spPr>
          <a:xfrm flipH="1">
            <a:off x="4421063" y="2029404"/>
            <a:ext cx="80010" cy="141605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ector reto 43"/>
          <p:cNvCxnSpPr/>
          <p:nvPr/>
        </p:nvCxnSpPr>
        <p:spPr>
          <a:xfrm flipH="1">
            <a:off x="4308226" y="2022074"/>
            <a:ext cx="80010" cy="141605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Imagem 40" descr="Image result for fusivel automotivo 10A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3188" t="23250" r="23378" b="22024"/>
          <a:stretch/>
        </p:blipFill>
        <p:spPr bwMode="auto">
          <a:xfrm rot="15198966">
            <a:off x="3026385" y="627961"/>
            <a:ext cx="403860" cy="40068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 xmlns=""/>
            </a:ext>
          </a:extLst>
        </p:spPr>
      </p:pic>
      <p:cxnSp>
        <p:nvCxnSpPr>
          <p:cNvPr id="45" name="Conector reto 44"/>
          <p:cNvCxnSpPr/>
          <p:nvPr/>
        </p:nvCxnSpPr>
        <p:spPr>
          <a:xfrm>
            <a:off x="5756259" y="862715"/>
            <a:ext cx="0" cy="43307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reto 45"/>
          <p:cNvCxnSpPr/>
          <p:nvPr/>
        </p:nvCxnSpPr>
        <p:spPr>
          <a:xfrm>
            <a:off x="5656655" y="1301591"/>
            <a:ext cx="19558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ector reto 46"/>
          <p:cNvCxnSpPr/>
          <p:nvPr/>
        </p:nvCxnSpPr>
        <p:spPr>
          <a:xfrm flipH="1">
            <a:off x="5796058" y="1304560"/>
            <a:ext cx="48260" cy="15494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ector reto 47"/>
          <p:cNvCxnSpPr/>
          <p:nvPr/>
        </p:nvCxnSpPr>
        <p:spPr>
          <a:xfrm flipH="1">
            <a:off x="5706185" y="1304560"/>
            <a:ext cx="48260" cy="15494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reto 48"/>
          <p:cNvCxnSpPr/>
          <p:nvPr/>
        </p:nvCxnSpPr>
        <p:spPr>
          <a:xfrm flipH="1">
            <a:off x="5608395" y="1304560"/>
            <a:ext cx="48260" cy="15494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ector reto 51"/>
          <p:cNvCxnSpPr/>
          <p:nvPr/>
        </p:nvCxnSpPr>
        <p:spPr>
          <a:xfrm flipH="1">
            <a:off x="4415789" y="2476500"/>
            <a:ext cx="2540" cy="2336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ector reto 52"/>
          <p:cNvCxnSpPr/>
          <p:nvPr/>
        </p:nvCxnSpPr>
        <p:spPr>
          <a:xfrm>
            <a:off x="4649343" y="3001280"/>
            <a:ext cx="0" cy="147401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ector reto 53"/>
          <p:cNvCxnSpPr/>
          <p:nvPr/>
        </p:nvCxnSpPr>
        <p:spPr>
          <a:xfrm flipH="1">
            <a:off x="4388236" y="2710100"/>
            <a:ext cx="27042" cy="58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ector reto 57"/>
          <p:cNvCxnSpPr/>
          <p:nvPr/>
        </p:nvCxnSpPr>
        <p:spPr>
          <a:xfrm flipH="1">
            <a:off x="4649343" y="3006279"/>
            <a:ext cx="100884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ector reto 59"/>
          <p:cNvCxnSpPr/>
          <p:nvPr/>
        </p:nvCxnSpPr>
        <p:spPr>
          <a:xfrm flipH="1">
            <a:off x="4360184" y="2710100"/>
            <a:ext cx="100884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ector reto 60"/>
          <p:cNvCxnSpPr/>
          <p:nvPr/>
        </p:nvCxnSpPr>
        <p:spPr>
          <a:xfrm flipH="1">
            <a:off x="4423826" y="2711781"/>
            <a:ext cx="27042" cy="58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ector reto 61"/>
          <p:cNvCxnSpPr/>
          <p:nvPr/>
        </p:nvCxnSpPr>
        <p:spPr>
          <a:xfrm flipH="1">
            <a:off x="4345843" y="2703159"/>
            <a:ext cx="27042" cy="58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ector reto 62"/>
          <p:cNvCxnSpPr/>
          <p:nvPr/>
        </p:nvCxnSpPr>
        <p:spPr>
          <a:xfrm flipH="1">
            <a:off x="4598901" y="3148681"/>
            <a:ext cx="100884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ector reto 63"/>
          <p:cNvCxnSpPr/>
          <p:nvPr/>
        </p:nvCxnSpPr>
        <p:spPr>
          <a:xfrm flipH="1">
            <a:off x="4669305" y="3142905"/>
            <a:ext cx="27042" cy="58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ector reto 64"/>
          <p:cNvCxnSpPr/>
          <p:nvPr/>
        </p:nvCxnSpPr>
        <p:spPr>
          <a:xfrm flipH="1">
            <a:off x="4629596" y="3148681"/>
            <a:ext cx="20004" cy="52624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ector reto 69"/>
          <p:cNvCxnSpPr/>
          <p:nvPr/>
        </p:nvCxnSpPr>
        <p:spPr>
          <a:xfrm flipH="1">
            <a:off x="4571859" y="3145793"/>
            <a:ext cx="27042" cy="58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ector reto 71"/>
          <p:cNvCxnSpPr/>
          <p:nvPr/>
        </p:nvCxnSpPr>
        <p:spPr>
          <a:xfrm>
            <a:off x="3614311" y="4503386"/>
            <a:ext cx="0" cy="91796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ector reto 74"/>
          <p:cNvCxnSpPr/>
          <p:nvPr/>
        </p:nvCxnSpPr>
        <p:spPr>
          <a:xfrm flipH="1">
            <a:off x="3575176" y="4595182"/>
            <a:ext cx="83352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ector reto 78"/>
          <p:cNvCxnSpPr/>
          <p:nvPr/>
        </p:nvCxnSpPr>
        <p:spPr>
          <a:xfrm flipH="1">
            <a:off x="3635578" y="4585614"/>
            <a:ext cx="18728" cy="55466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ector reto 81"/>
          <p:cNvCxnSpPr/>
          <p:nvPr/>
        </p:nvCxnSpPr>
        <p:spPr>
          <a:xfrm flipH="1">
            <a:off x="3594970" y="4595182"/>
            <a:ext cx="17694" cy="45898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ector reto 86"/>
          <p:cNvCxnSpPr/>
          <p:nvPr/>
        </p:nvCxnSpPr>
        <p:spPr>
          <a:xfrm flipH="1">
            <a:off x="3557392" y="4585614"/>
            <a:ext cx="17784" cy="55466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ector reto 89"/>
          <p:cNvCxnSpPr/>
          <p:nvPr/>
        </p:nvCxnSpPr>
        <p:spPr>
          <a:xfrm>
            <a:off x="4112429" y="4500294"/>
            <a:ext cx="0" cy="91796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Conector reto 90"/>
          <p:cNvCxnSpPr/>
          <p:nvPr/>
        </p:nvCxnSpPr>
        <p:spPr>
          <a:xfrm flipH="1">
            <a:off x="4072268" y="4593813"/>
            <a:ext cx="80322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ector reto 92"/>
          <p:cNvCxnSpPr/>
          <p:nvPr/>
        </p:nvCxnSpPr>
        <p:spPr>
          <a:xfrm flipH="1">
            <a:off x="4045907" y="4585614"/>
            <a:ext cx="26361" cy="55466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ector reto 94"/>
          <p:cNvCxnSpPr/>
          <p:nvPr/>
        </p:nvCxnSpPr>
        <p:spPr>
          <a:xfrm flipH="1">
            <a:off x="4090537" y="4595182"/>
            <a:ext cx="18269" cy="45898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Conector reto 97"/>
          <p:cNvCxnSpPr/>
          <p:nvPr/>
        </p:nvCxnSpPr>
        <p:spPr>
          <a:xfrm flipH="1">
            <a:off x="4131244" y="4585614"/>
            <a:ext cx="21346" cy="55466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Conector reto 99"/>
          <p:cNvCxnSpPr/>
          <p:nvPr/>
        </p:nvCxnSpPr>
        <p:spPr>
          <a:xfrm>
            <a:off x="4611769" y="4507223"/>
            <a:ext cx="0" cy="91796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Conector reto 100"/>
          <p:cNvCxnSpPr/>
          <p:nvPr/>
        </p:nvCxnSpPr>
        <p:spPr>
          <a:xfrm flipH="1">
            <a:off x="4567872" y="4589633"/>
            <a:ext cx="78105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ector reto 102"/>
          <p:cNvCxnSpPr/>
          <p:nvPr/>
        </p:nvCxnSpPr>
        <p:spPr>
          <a:xfrm flipH="1">
            <a:off x="4556339" y="4588252"/>
            <a:ext cx="18783" cy="45898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onector reto 104"/>
          <p:cNvCxnSpPr/>
          <p:nvPr/>
        </p:nvCxnSpPr>
        <p:spPr>
          <a:xfrm flipH="1">
            <a:off x="4585380" y="4595182"/>
            <a:ext cx="22498" cy="44529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Conector reto 106"/>
          <p:cNvCxnSpPr/>
          <p:nvPr/>
        </p:nvCxnSpPr>
        <p:spPr>
          <a:xfrm flipH="1">
            <a:off x="4626377" y="4593813"/>
            <a:ext cx="14610" cy="47267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onector reto 108"/>
          <p:cNvCxnSpPr/>
          <p:nvPr/>
        </p:nvCxnSpPr>
        <p:spPr>
          <a:xfrm>
            <a:off x="5217225" y="4507223"/>
            <a:ext cx="0" cy="8241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onector reto 110"/>
          <p:cNvCxnSpPr/>
          <p:nvPr/>
        </p:nvCxnSpPr>
        <p:spPr>
          <a:xfrm flipH="1">
            <a:off x="5183270" y="4589633"/>
            <a:ext cx="69028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Conector reto 112"/>
          <p:cNvCxnSpPr/>
          <p:nvPr/>
        </p:nvCxnSpPr>
        <p:spPr>
          <a:xfrm flipH="1">
            <a:off x="5163228" y="4585027"/>
            <a:ext cx="21430" cy="56053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onector reto 114"/>
          <p:cNvCxnSpPr/>
          <p:nvPr/>
        </p:nvCxnSpPr>
        <p:spPr>
          <a:xfrm flipH="1">
            <a:off x="5200941" y="4599019"/>
            <a:ext cx="16284" cy="42061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Conector reto 119"/>
          <p:cNvCxnSpPr/>
          <p:nvPr/>
        </p:nvCxnSpPr>
        <p:spPr>
          <a:xfrm flipH="1">
            <a:off x="5235735" y="4585027"/>
            <a:ext cx="17951" cy="56053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Conector reto 128"/>
          <p:cNvCxnSpPr/>
          <p:nvPr/>
        </p:nvCxnSpPr>
        <p:spPr>
          <a:xfrm>
            <a:off x="5708424" y="4509775"/>
            <a:ext cx="0" cy="91796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ector reto 129"/>
          <p:cNvCxnSpPr/>
          <p:nvPr/>
        </p:nvCxnSpPr>
        <p:spPr>
          <a:xfrm flipH="1" flipV="1">
            <a:off x="5656655" y="4588253"/>
            <a:ext cx="99604" cy="2722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Conector reto 132"/>
          <p:cNvCxnSpPr/>
          <p:nvPr/>
        </p:nvCxnSpPr>
        <p:spPr>
          <a:xfrm flipH="1">
            <a:off x="5730315" y="4585027"/>
            <a:ext cx="25944" cy="56053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Conector reto 134"/>
          <p:cNvCxnSpPr/>
          <p:nvPr/>
        </p:nvCxnSpPr>
        <p:spPr>
          <a:xfrm flipH="1">
            <a:off x="5644590" y="4592971"/>
            <a:ext cx="24130" cy="45898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Conector reto 136"/>
          <p:cNvCxnSpPr/>
          <p:nvPr/>
        </p:nvCxnSpPr>
        <p:spPr>
          <a:xfrm flipH="1">
            <a:off x="5686425" y="4590761"/>
            <a:ext cx="17946" cy="50319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Conector reto 138"/>
          <p:cNvCxnSpPr/>
          <p:nvPr/>
        </p:nvCxnSpPr>
        <p:spPr>
          <a:xfrm>
            <a:off x="6215998" y="4502017"/>
            <a:ext cx="0" cy="91796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Conector reto 139"/>
          <p:cNvCxnSpPr/>
          <p:nvPr/>
        </p:nvCxnSpPr>
        <p:spPr>
          <a:xfrm flipH="1">
            <a:off x="6156288" y="4585614"/>
            <a:ext cx="121754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Conector reto 144"/>
          <p:cNvCxnSpPr/>
          <p:nvPr/>
        </p:nvCxnSpPr>
        <p:spPr>
          <a:xfrm flipH="1">
            <a:off x="6134334" y="4574151"/>
            <a:ext cx="21954" cy="64718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Conector reto 147"/>
          <p:cNvCxnSpPr/>
          <p:nvPr/>
        </p:nvCxnSpPr>
        <p:spPr>
          <a:xfrm flipH="1">
            <a:off x="6194388" y="4587854"/>
            <a:ext cx="21610" cy="53226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onector reto 149"/>
          <p:cNvCxnSpPr/>
          <p:nvPr/>
        </p:nvCxnSpPr>
        <p:spPr>
          <a:xfrm flipH="1">
            <a:off x="6254548" y="4578393"/>
            <a:ext cx="22060" cy="62687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Conector reto 153"/>
          <p:cNvCxnSpPr/>
          <p:nvPr/>
        </p:nvCxnSpPr>
        <p:spPr>
          <a:xfrm>
            <a:off x="6817297" y="4504512"/>
            <a:ext cx="0" cy="91796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Conector reto 154"/>
          <p:cNvCxnSpPr/>
          <p:nvPr/>
        </p:nvCxnSpPr>
        <p:spPr>
          <a:xfrm flipH="1" flipV="1">
            <a:off x="6776659" y="4592090"/>
            <a:ext cx="96518" cy="1724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Conector reto 158"/>
          <p:cNvCxnSpPr/>
          <p:nvPr/>
        </p:nvCxnSpPr>
        <p:spPr>
          <a:xfrm flipH="1">
            <a:off x="6748609" y="4585027"/>
            <a:ext cx="28050" cy="54684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Conector reto 160"/>
          <p:cNvCxnSpPr/>
          <p:nvPr/>
        </p:nvCxnSpPr>
        <p:spPr>
          <a:xfrm flipH="1">
            <a:off x="6796978" y="4595182"/>
            <a:ext cx="20319" cy="45898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Conector reto 163"/>
          <p:cNvCxnSpPr/>
          <p:nvPr/>
        </p:nvCxnSpPr>
        <p:spPr>
          <a:xfrm flipH="1">
            <a:off x="6846780" y="4592090"/>
            <a:ext cx="20288" cy="4899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Conector reto 165"/>
          <p:cNvCxnSpPr/>
          <p:nvPr/>
        </p:nvCxnSpPr>
        <p:spPr>
          <a:xfrm>
            <a:off x="7429701" y="4508754"/>
            <a:ext cx="0" cy="91796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Conector reto 166"/>
          <p:cNvCxnSpPr/>
          <p:nvPr/>
        </p:nvCxnSpPr>
        <p:spPr>
          <a:xfrm>
            <a:off x="7850438" y="4514714"/>
            <a:ext cx="0" cy="77376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Conector reto 168"/>
          <p:cNvCxnSpPr/>
          <p:nvPr/>
        </p:nvCxnSpPr>
        <p:spPr>
          <a:xfrm flipH="1" flipV="1">
            <a:off x="7379713" y="4593814"/>
            <a:ext cx="106586" cy="1247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Conector reto 172"/>
          <p:cNvCxnSpPr/>
          <p:nvPr/>
        </p:nvCxnSpPr>
        <p:spPr>
          <a:xfrm flipH="1">
            <a:off x="7357274" y="4590039"/>
            <a:ext cx="24745" cy="59458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Conector reto 175"/>
          <p:cNvCxnSpPr/>
          <p:nvPr/>
        </p:nvCxnSpPr>
        <p:spPr>
          <a:xfrm flipH="1">
            <a:off x="7404208" y="4592090"/>
            <a:ext cx="22189" cy="57407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Conector reto 178"/>
          <p:cNvCxnSpPr/>
          <p:nvPr/>
        </p:nvCxnSpPr>
        <p:spPr>
          <a:xfrm flipH="1">
            <a:off x="7452640" y="4595182"/>
            <a:ext cx="27550" cy="54315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Conector reto 180"/>
          <p:cNvCxnSpPr/>
          <p:nvPr/>
        </p:nvCxnSpPr>
        <p:spPr>
          <a:xfrm>
            <a:off x="8676015" y="4512663"/>
            <a:ext cx="0" cy="77376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Conector reto 181"/>
          <p:cNvCxnSpPr/>
          <p:nvPr/>
        </p:nvCxnSpPr>
        <p:spPr>
          <a:xfrm>
            <a:off x="7806495" y="4583651"/>
            <a:ext cx="86516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Conector reto 183"/>
          <p:cNvCxnSpPr/>
          <p:nvPr/>
        </p:nvCxnSpPr>
        <p:spPr>
          <a:xfrm flipH="1">
            <a:off x="7775205" y="4574484"/>
            <a:ext cx="28922" cy="75013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Conector reto 185"/>
          <p:cNvCxnSpPr/>
          <p:nvPr/>
        </p:nvCxnSpPr>
        <p:spPr>
          <a:xfrm flipH="1">
            <a:off x="7828498" y="4585614"/>
            <a:ext cx="21255" cy="63883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Conector reto 187"/>
          <p:cNvCxnSpPr/>
          <p:nvPr/>
        </p:nvCxnSpPr>
        <p:spPr>
          <a:xfrm flipH="1">
            <a:off x="7873372" y="4573681"/>
            <a:ext cx="22439" cy="77376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Conector reto 190"/>
          <p:cNvCxnSpPr/>
          <p:nvPr/>
        </p:nvCxnSpPr>
        <p:spPr>
          <a:xfrm>
            <a:off x="8263694" y="4509775"/>
            <a:ext cx="0" cy="77376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Conector reto 196"/>
          <p:cNvCxnSpPr/>
          <p:nvPr/>
        </p:nvCxnSpPr>
        <p:spPr>
          <a:xfrm>
            <a:off x="8220187" y="4595803"/>
            <a:ext cx="86516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Conector reto 197"/>
          <p:cNvCxnSpPr/>
          <p:nvPr/>
        </p:nvCxnSpPr>
        <p:spPr>
          <a:xfrm>
            <a:off x="8634812" y="4595803"/>
            <a:ext cx="86516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Conector reto 198"/>
          <p:cNvCxnSpPr/>
          <p:nvPr/>
        </p:nvCxnSpPr>
        <p:spPr>
          <a:xfrm flipV="1">
            <a:off x="8198746" y="4590039"/>
            <a:ext cx="21441" cy="4883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Conector reto 200"/>
          <p:cNvCxnSpPr/>
          <p:nvPr/>
        </p:nvCxnSpPr>
        <p:spPr>
          <a:xfrm flipH="1">
            <a:off x="8241006" y="4586946"/>
            <a:ext cx="22440" cy="47204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Conector reto 202"/>
          <p:cNvCxnSpPr/>
          <p:nvPr/>
        </p:nvCxnSpPr>
        <p:spPr>
          <a:xfrm flipH="1">
            <a:off x="8284264" y="4590975"/>
            <a:ext cx="22440" cy="50105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Conector reto 204"/>
          <p:cNvCxnSpPr/>
          <p:nvPr/>
        </p:nvCxnSpPr>
        <p:spPr>
          <a:xfrm flipH="1">
            <a:off x="8629202" y="4590975"/>
            <a:ext cx="11221" cy="47894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Conector reto 206"/>
          <p:cNvCxnSpPr/>
          <p:nvPr/>
        </p:nvCxnSpPr>
        <p:spPr>
          <a:xfrm flipH="1">
            <a:off x="8676014" y="4593814"/>
            <a:ext cx="11221" cy="47266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Conector reto 208"/>
          <p:cNvCxnSpPr/>
          <p:nvPr/>
        </p:nvCxnSpPr>
        <p:spPr>
          <a:xfrm flipH="1">
            <a:off x="8713662" y="4586946"/>
            <a:ext cx="11221" cy="59856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Conector reto 214"/>
          <p:cNvCxnSpPr/>
          <p:nvPr/>
        </p:nvCxnSpPr>
        <p:spPr>
          <a:xfrm>
            <a:off x="7386982" y="3870579"/>
            <a:ext cx="0" cy="129921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Conector reto 216"/>
          <p:cNvCxnSpPr/>
          <p:nvPr/>
        </p:nvCxnSpPr>
        <p:spPr>
          <a:xfrm>
            <a:off x="7806495" y="3870579"/>
            <a:ext cx="0" cy="129921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Conector reto 217"/>
          <p:cNvCxnSpPr/>
          <p:nvPr/>
        </p:nvCxnSpPr>
        <p:spPr>
          <a:xfrm>
            <a:off x="8220187" y="3867530"/>
            <a:ext cx="0" cy="129921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Conector reto 218"/>
          <p:cNvCxnSpPr/>
          <p:nvPr/>
        </p:nvCxnSpPr>
        <p:spPr>
          <a:xfrm>
            <a:off x="8643149" y="3862100"/>
            <a:ext cx="0" cy="129921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Conector reto 219"/>
          <p:cNvCxnSpPr/>
          <p:nvPr/>
        </p:nvCxnSpPr>
        <p:spPr>
          <a:xfrm>
            <a:off x="7404208" y="3797139"/>
            <a:ext cx="28798" cy="64961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Conector reto 221"/>
          <p:cNvCxnSpPr/>
          <p:nvPr/>
        </p:nvCxnSpPr>
        <p:spPr>
          <a:xfrm flipH="1">
            <a:off x="7329488" y="3862100"/>
            <a:ext cx="100213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Conector reto 223"/>
          <p:cNvCxnSpPr/>
          <p:nvPr/>
        </p:nvCxnSpPr>
        <p:spPr>
          <a:xfrm>
            <a:off x="7308056" y="3802569"/>
            <a:ext cx="24158" cy="64961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Conector reto 227"/>
          <p:cNvCxnSpPr/>
          <p:nvPr/>
        </p:nvCxnSpPr>
        <p:spPr>
          <a:xfrm>
            <a:off x="7357274" y="3802569"/>
            <a:ext cx="22439" cy="5172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Conector reto 229"/>
          <p:cNvCxnSpPr/>
          <p:nvPr/>
        </p:nvCxnSpPr>
        <p:spPr>
          <a:xfrm flipH="1">
            <a:off x="7760160" y="3862100"/>
            <a:ext cx="92670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Conector reto 232"/>
          <p:cNvCxnSpPr/>
          <p:nvPr/>
        </p:nvCxnSpPr>
        <p:spPr>
          <a:xfrm>
            <a:off x="7828124" y="3797139"/>
            <a:ext cx="21629" cy="5715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Conector reto 235"/>
          <p:cNvCxnSpPr/>
          <p:nvPr/>
        </p:nvCxnSpPr>
        <p:spPr>
          <a:xfrm>
            <a:off x="7789666" y="3802569"/>
            <a:ext cx="14461" cy="5172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Conector reto 237"/>
          <p:cNvCxnSpPr/>
          <p:nvPr/>
        </p:nvCxnSpPr>
        <p:spPr>
          <a:xfrm>
            <a:off x="7734300" y="3802569"/>
            <a:ext cx="25860" cy="6801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Conector reto 239"/>
          <p:cNvCxnSpPr/>
          <p:nvPr/>
        </p:nvCxnSpPr>
        <p:spPr>
          <a:xfrm>
            <a:off x="8177213" y="3862100"/>
            <a:ext cx="86481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Conector reto 247"/>
          <p:cNvCxnSpPr/>
          <p:nvPr/>
        </p:nvCxnSpPr>
        <p:spPr>
          <a:xfrm>
            <a:off x="8241006" y="3802569"/>
            <a:ext cx="30176" cy="6496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Conector reto 249"/>
          <p:cNvCxnSpPr/>
          <p:nvPr/>
        </p:nvCxnSpPr>
        <p:spPr>
          <a:xfrm>
            <a:off x="8198746" y="3802569"/>
            <a:ext cx="21707" cy="5172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2" name="Conector reto 251"/>
          <p:cNvCxnSpPr/>
          <p:nvPr/>
        </p:nvCxnSpPr>
        <p:spPr>
          <a:xfrm>
            <a:off x="8146255" y="3807186"/>
            <a:ext cx="30958" cy="54914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Conector reto 254"/>
          <p:cNvCxnSpPr/>
          <p:nvPr/>
        </p:nvCxnSpPr>
        <p:spPr>
          <a:xfrm>
            <a:off x="8601075" y="3862101"/>
            <a:ext cx="86160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Conector reto 258"/>
          <p:cNvCxnSpPr/>
          <p:nvPr/>
        </p:nvCxnSpPr>
        <p:spPr>
          <a:xfrm>
            <a:off x="8676014" y="3807186"/>
            <a:ext cx="13098" cy="51865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Conector reto 260"/>
          <p:cNvCxnSpPr/>
          <p:nvPr/>
        </p:nvCxnSpPr>
        <p:spPr>
          <a:xfrm>
            <a:off x="8634812" y="3807186"/>
            <a:ext cx="12069" cy="47103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Conector reto 262"/>
          <p:cNvCxnSpPr/>
          <p:nvPr/>
        </p:nvCxnSpPr>
        <p:spPr>
          <a:xfrm>
            <a:off x="8591722" y="3807186"/>
            <a:ext cx="14460" cy="54915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tângulo 1"/>
          <p:cNvSpPr/>
          <p:nvPr/>
        </p:nvSpPr>
        <p:spPr>
          <a:xfrm>
            <a:off x="6846780" y="512698"/>
            <a:ext cx="383851" cy="12685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tângulo 16"/>
          <p:cNvSpPr/>
          <p:nvPr/>
        </p:nvSpPr>
        <p:spPr>
          <a:xfrm>
            <a:off x="7279567" y="615610"/>
            <a:ext cx="52647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36" name="Conector reto 135"/>
          <p:cNvCxnSpPr/>
          <p:nvPr/>
        </p:nvCxnSpPr>
        <p:spPr>
          <a:xfrm>
            <a:off x="2685582" y="500076"/>
            <a:ext cx="238593" cy="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Conector reto 137"/>
          <p:cNvCxnSpPr/>
          <p:nvPr/>
        </p:nvCxnSpPr>
        <p:spPr>
          <a:xfrm flipV="1">
            <a:off x="2924175" y="435721"/>
            <a:ext cx="135076" cy="6846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Conector reto 140"/>
          <p:cNvCxnSpPr/>
          <p:nvPr/>
        </p:nvCxnSpPr>
        <p:spPr>
          <a:xfrm flipV="1">
            <a:off x="2685582" y="500076"/>
            <a:ext cx="0" cy="11262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Conector reto 145"/>
          <p:cNvCxnSpPr/>
          <p:nvPr/>
        </p:nvCxnSpPr>
        <p:spPr>
          <a:xfrm flipH="1">
            <a:off x="5233195" y="471269"/>
            <a:ext cx="2540" cy="1852831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onector reto 146"/>
          <p:cNvCxnSpPr/>
          <p:nvPr/>
        </p:nvCxnSpPr>
        <p:spPr>
          <a:xfrm>
            <a:off x="5711516" y="471269"/>
            <a:ext cx="0" cy="252631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Conector reto 148"/>
          <p:cNvCxnSpPr/>
          <p:nvPr/>
        </p:nvCxnSpPr>
        <p:spPr>
          <a:xfrm flipH="1" flipV="1">
            <a:off x="5235735" y="469952"/>
            <a:ext cx="475782" cy="1317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Conector reto 150"/>
          <p:cNvCxnSpPr/>
          <p:nvPr/>
        </p:nvCxnSpPr>
        <p:spPr>
          <a:xfrm flipH="1" flipV="1">
            <a:off x="4417060" y="2322784"/>
            <a:ext cx="818675" cy="1316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Fluxograma: Conector 151"/>
          <p:cNvSpPr/>
          <p:nvPr/>
        </p:nvSpPr>
        <p:spPr>
          <a:xfrm flipV="1">
            <a:off x="4395787" y="2300241"/>
            <a:ext cx="45085" cy="45085"/>
          </a:xfrm>
          <a:prstGeom prst="flowChartConnector">
            <a:avLst/>
          </a:prstGeom>
          <a:solidFill>
            <a:srgbClr val="92D05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pt-BR"/>
          </a:p>
        </p:txBody>
      </p:sp>
      <p:pic>
        <p:nvPicPr>
          <p:cNvPr id="142" name="Picture 2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4144" r="10111" b="7968"/>
          <a:stretch/>
        </p:blipFill>
        <p:spPr bwMode="auto">
          <a:xfrm rot="3190510">
            <a:off x="6187578" y="5515781"/>
            <a:ext cx="419903" cy="352936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1327293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500"/>
                            </p:stCondLst>
                            <p:childTnLst>
                              <p:par>
                                <p:cTn id="4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3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9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2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5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8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1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4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7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0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3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6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9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2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5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8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1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4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7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0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3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6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9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2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5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8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1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4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7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0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3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6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9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2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5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8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1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4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7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0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3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6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9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2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5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8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1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4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7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0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3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6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9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2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5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8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1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4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7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0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3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6"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9"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2" dur="5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5" dur="5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8" dur="5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1" dur="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4" dur="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7" dur="5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0" dur="5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3" dur="5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6" dur="5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7" fill="hold">
                      <p:stCondLst>
                        <p:cond delay="indefinite"/>
                      </p:stCondLst>
                      <p:childTnLst>
                        <p:par>
                          <p:cTn id="368" fill="hold">
                            <p:stCondLst>
                              <p:cond delay="0"/>
                            </p:stCondLst>
                            <p:childTnLst>
                              <p:par>
                                <p:cTn id="36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9" name="Shape 1519"/>
          <p:cNvSpPr txBox="1"/>
          <p:nvPr/>
        </p:nvSpPr>
        <p:spPr>
          <a:xfrm>
            <a:off x="360000" y="565347"/>
            <a:ext cx="6543826" cy="377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72000" anchor="b" anchorCtr="0">
            <a:noAutofit/>
          </a:bodyPr>
          <a:lstStyle/>
          <a:p>
            <a:pPr>
              <a:lnSpc>
                <a:spcPct val="90000"/>
              </a:lnSpc>
              <a:buClr>
                <a:srgbClr val="575756"/>
              </a:buClr>
              <a:buSzPts val="2200"/>
              <a:buFont typeface="Arial"/>
              <a:buNone/>
            </a:pPr>
            <a:r>
              <a:rPr lang="en-GB" sz="2200" b="1" dirty="0" smtClean="0">
                <a:solidFill>
                  <a:srgbClr val="575756"/>
                </a:solidFill>
                <a:ea typeface="Arial"/>
                <a:cs typeface="Arial"/>
                <a:sym typeface="Arial"/>
              </a:rPr>
              <a:t>VALEO TBS</a:t>
            </a:r>
            <a:endParaRPr lang="en-GB" sz="2200" b="1" dirty="0">
              <a:solidFill>
                <a:srgbClr val="575756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520" name="Shape 1520"/>
          <p:cNvSpPr/>
          <p:nvPr/>
        </p:nvSpPr>
        <p:spPr>
          <a:xfrm>
            <a:off x="-95000" y="1547500"/>
            <a:ext cx="191953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endParaRPr b="1" dirty="0">
              <a:solidFill>
                <a:srgbClr val="4B788C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3" name="CaixaDeTexto 2"/>
          <p:cNvSpPr txBox="1"/>
          <p:nvPr/>
        </p:nvSpPr>
        <p:spPr>
          <a:xfrm>
            <a:off x="864768" y="1253653"/>
            <a:ext cx="1018991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000" dirty="0" smtClean="0"/>
              <a:t>Ligando todos os pontos da  linha +30                       (Cabo Positivo).</a:t>
            </a:r>
            <a:endParaRPr lang="pt-BR" sz="6000" dirty="0"/>
          </a:p>
        </p:txBody>
      </p:sp>
    </p:spTree>
    <p:extLst>
      <p:ext uri="{BB962C8B-B14F-4D97-AF65-F5344CB8AC3E}">
        <p14:creationId xmlns:p14="http://schemas.microsoft.com/office/powerpoint/2010/main" xmlns="" val="4168037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Espaço Reservado para Conteúdo 3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xmlns="" val="2912799966"/>
              </p:ext>
            </p:extLst>
          </p:nvPr>
        </p:nvGraphicFramePr>
        <p:xfrm>
          <a:off x="1709747" y="225171"/>
          <a:ext cx="8740775" cy="6176963"/>
        </p:xfrm>
        <a:graphic>
          <a:graphicData uri="http://schemas.openxmlformats.org/presentationml/2006/ole">
            <p:oleObj spid="_x0000_s4398" name="Acrobat Document" r:id="rId3" imgW="6856560" imgH="4824720" progId="AcroExch.Document.DC">
              <p:embed/>
            </p:oleObj>
          </a:graphicData>
        </a:graphic>
      </p:graphicFrame>
      <p:cxnSp>
        <p:nvCxnSpPr>
          <p:cNvPr id="5" name="Conector reto 4"/>
          <p:cNvCxnSpPr/>
          <p:nvPr/>
        </p:nvCxnSpPr>
        <p:spPr>
          <a:xfrm>
            <a:off x="2272030" y="4550410"/>
            <a:ext cx="0" cy="254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ector reto 5"/>
          <p:cNvCxnSpPr/>
          <p:nvPr/>
        </p:nvCxnSpPr>
        <p:spPr>
          <a:xfrm flipH="1">
            <a:off x="2149475" y="4808220"/>
            <a:ext cx="24511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to 6"/>
          <p:cNvCxnSpPr/>
          <p:nvPr/>
        </p:nvCxnSpPr>
        <p:spPr>
          <a:xfrm flipH="1">
            <a:off x="2098040" y="4808220"/>
            <a:ext cx="51435" cy="13843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to 7"/>
          <p:cNvCxnSpPr/>
          <p:nvPr/>
        </p:nvCxnSpPr>
        <p:spPr>
          <a:xfrm flipH="1">
            <a:off x="2343150" y="4808220"/>
            <a:ext cx="51435" cy="13843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to 8"/>
          <p:cNvCxnSpPr/>
          <p:nvPr/>
        </p:nvCxnSpPr>
        <p:spPr>
          <a:xfrm flipH="1">
            <a:off x="2222869" y="4808220"/>
            <a:ext cx="51435" cy="13843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to 9"/>
          <p:cNvCxnSpPr/>
          <p:nvPr/>
        </p:nvCxnSpPr>
        <p:spPr>
          <a:xfrm>
            <a:off x="2154953" y="5786510"/>
            <a:ext cx="0" cy="281305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to 10"/>
          <p:cNvCxnSpPr/>
          <p:nvPr/>
        </p:nvCxnSpPr>
        <p:spPr>
          <a:xfrm>
            <a:off x="2149475" y="6069783"/>
            <a:ext cx="7496943" cy="27305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to 11"/>
          <p:cNvCxnSpPr/>
          <p:nvPr/>
        </p:nvCxnSpPr>
        <p:spPr>
          <a:xfrm flipH="1">
            <a:off x="2830198" y="5781338"/>
            <a:ext cx="2540" cy="285115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to 12"/>
          <p:cNvCxnSpPr/>
          <p:nvPr/>
        </p:nvCxnSpPr>
        <p:spPr>
          <a:xfrm flipH="1">
            <a:off x="3475657" y="5780304"/>
            <a:ext cx="2540" cy="285115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to 13"/>
          <p:cNvCxnSpPr/>
          <p:nvPr/>
        </p:nvCxnSpPr>
        <p:spPr>
          <a:xfrm flipH="1">
            <a:off x="4153787" y="5780201"/>
            <a:ext cx="2540" cy="285115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to 14"/>
          <p:cNvCxnSpPr/>
          <p:nvPr/>
        </p:nvCxnSpPr>
        <p:spPr>
          <a:xfrm flipH="1">
            <a:off x="4792377" y="5785383"/>
            <a:ext cx="2540" cy="285115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to 15"/>
          <p:cNvCxnSpPr/>
          <p:nvPr/>
        </p:nvCxnSpPr>
        <p:spPr>
          <a:xfrm flipH="1">
            <a:off x="5467113" y="5780843"/>
            <a:ext cx="2540" cy="285115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luxograma: Conector 17"/>
          <p:cNvSpPr/>
          <p:nvPr/>
        </p:nvSpPr>
        <p:spPr>
          <a:xfrm flipV="1">
            <a:off x="5440411" y="6051046"/>
            <a:ext cx="45085" cy="45085"/>
          </a:xfrm>
          <a:prstGeom prst="flowChartConnector">
            <a:avLst/>
          </a:prstGeom>
          <a:solidFill>
            <a:srgbClr val="92D05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pt-BR"/>
          </a:p>
        </p:txBody>
      </p:sp>
      <p:sp>
        <p:nvSpPr>
          <p:cNvPr id="19" name="Fluxograma: Conector 18"/>
          <p:cNvSpPr/>
          <p:nvPr/>
        </p:nvSpPr>
        <p:spPr>
          <a:xfrm flipV="1">
            <a:off x="4769833" y="6051274"/>
            <a:ext cx="45085" cy="45085"/>
          </a:xfrm>
          <a:prstGeom prst="flowChartConnector">
            <a:avLst/>
          </a:prstGeom>
          <a:solidFill>
            <a:srgbClr val="92D05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pt-BR"/>
          </a:p>
        </p:txBody>
      </p:sp>
      <p:sp>
        <p:nvSpPr>
          <p:cNvPr id="20" name="Fluxograma: Conector 19"/>
          <p:cNvSpPr/>
          <p:nvPr/>
        </p:nvSpPr>
        <p:spPr>
          <a:xfrm flipV="1">
            <a:off x="4131244" y="6051045"/>
            <a:ext cx="45085" cy="45085"/>
          </a:xfrm>
          <a:prstGeom prst="flowChartConnector">
            <a:avLst/>
          </a:prstGeom>
          <a:solidFill>
            <a:srgbClr val="92D05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pt-BR"/>
          </a:p>
        </p:txBody>
      </p:sp>
      <p:sp>
        <p:nvSpPr>
          <p:cNvPr id="21" name="Fluxograma: Conector 20"/>
          <p:cNvSpPr/>
          <p:nvPr/>
        </p:nvSpPr>
        <p:spPr>
          <a:xfrm flipV="1">
            <a:off x="3455654" y="6043414"/>
            <a:ext cx="45719" cy="45719"/>
          </a:xfrm>
          <a:prstGeom prst="flowChartConnector">
            <a:avLst/>
          </a:prstGeom>
          <a:solidFill>
            <a:srgbClr val="92D05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pt-BR"/>
          </a:p>
        </p:txBody>
      </p:sp>
      <p:sp>
        <p:nvSpPr>
          <p:cNvPr id="22" name="Fluxograma: Conector 21"/>
          <p:cNvSpPr/>
          <p:nvPr/>
        </p:nvSpPr>
        <p:spPr>
          <a:xfrm flipV="1">
            <a:off x="2810195" y="6052003"/>
            <a:ext cx="45085" cy="45085"/>
          </a:xfrm>
          <a:prstGeom prst="flowChartConnector">
            <a:avLst/>
          </a:prstGeom>
          <a:solidFill>
            <a:srgbClr val="92D05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pt-BR"/>
          </a:p>
        </p:txBody>
      </p:sp>
      <p:cxnSp>
        <p:nvCxnSpPr>
          <p:cNvPr id="23" name="Conector reto 22"/>
          <p:cNvCxnSpPr/>
          <p:nvPr/>
        </p:nvCxnSpPr>
        <p:spPr>
          <a:xfrm>
            <a:off x="6354242" y="5730003"/>
            <a:ext cx="0" cy="716015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to 24"/>
          <p:cNvCxnSpPr/>
          <p:nvPr/>
        </p:nvCxnSpPr>
        <p:spPr>
          <a:xfrm>
            <a:off x="7969818" y="5841766"/>
            <a:ext cx="0" cy="255322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to 25"/>
          <p:cNvCxnSpPr/>
          <p:nvPr/>
        </p:nvCxnSpPr>
        <p:spPr>
          <a:xfrm>
            <a:off x="6225654" y="6446018"/>
            <a:ext cx="257175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to 26"/>
          <p:cNvCxnSpPr/>
          <p:nvPr/>
        </p:nvCxnSpPr>
        <p:spPr>
          <a:xfrm flipH="1">
            <a:off x="6406629" y="6446018"/>
            <a:ext cx="76200" cy="12827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to 27"/>
          <p:cNvCxnSpPr/>
          <p:nvPr/>
        </p:nvCxnSpPr>
        <p:spPr>
          <a:xfrm flipH="1">
            <a:off x="6278042" y="6446514"/>
            <a:ext cx="76200" cy="12827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reto 28"/>
          <p:cNvCxnSpPr/>
          <p:nvPr/>
        </p:nvCxnSpPr>
        <p:spPr>
          <a:xfrm flipH="1">
            <a:off x="6156288" y="6446514"/>
            <a:ext cx="76200" cy="12827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Fluxograma: Conector 29"/>
          <p:cNvSpPr/>
          <p:nvPr/>
        </p:nvSpPr>
        <p:spPr>
          <a:xfrm flipV="1">
            <a:off x="6331698" y="6060415"/>
            <a:ext cx="45085" cy="45085"/>
          </a:xfrm>
          <a:prstGeom prst="flowChartConnector">
            <a:avLst/>
          </a:prstGeom>
          <a:solidFill>
            <a:srgbClr val="92D05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pt-BR"/>
          </a:p>
        </p:txBody>
      </p:sp>
      <p:cxnSp>
        <p:nvCxnSpPr>
          <p:cNvPr id="31" name="Conector reto 30"/>
          <p:cNvCxnSpPr/>
          <p:nvPr/>
        </p:nvCxnSpPr>
        <p:spPr>
          <a:xfrm>
            <a:off x="7170191" y="5844520"/>
            <a:ext cx="3810" cy="244475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ctor reto 32"/>
          <p:cNvCxnSpPr/>
          <p:nvPr/>
        </p:nvCxnSpPr>
        <p:spPr>
          <a:xfrm>
            <a:off x="8811234" y="5852613"/>
            <a:ext cx="3810" cy="244475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to 33"/>
          <p:cNvCxnSpPr/>
          <p:nvPr/>
        </p:nvCxnSpPr>
        <p:spPr>
          <a:xfrm>
            <a:off x="9639179" y="5858333"/>
            <a:ext cx="3810" cy="244475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Fluxograma: Conector 34"/>
          <p:cNvSpPr/>
          <p:nvPr/>
        </p:nvSpPr>
        <p:spPr>
          <a:xfrm flipV="1">
            <a:off x="7151458" y="6063222"/>
            <a:ext cx="45085" cy="45085"/>
          </a:xfrm>
          <a:prstGeom prst="flowChartConnector">
            <a:avLst/>
          </a:prstGeom>
          <a:solidFill>
            <a:srgbClr val="92D05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pt-BR"/>
          </a:p>
        </p:txBody>
      </p:sp>
      <p:sp>
        <p:nvSpPr>
          <p:cNvPr id="36" name="Fluxograma: Conector 35"/>
          <p:cNvSpPr/>
          <p:nvPr/>
        </p:nvSpPr>
        <p:spPr>
          <a:xfrm flipV="1">
            <a:off x="7947275" y="6066453"/>
            <a:ext cx="45085" cy="45085"/>
          </a:xfrm>
          <a:prstGeom prst="flowChartConnector">
            <a:avLst/>
          </a:prstGeom>
          <a:solidFill>
            <a:srgbClr val="92D05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pt-BR"/>
          </a:p>
        </p:txBody>
      </p:sp>
      <p:sp>
        <p:nvSpPr>
          <p:cNvPr id="37" name="Fluxograma: Conector 36"/>
          <p:cNvSpPr/>
          <p:nvPr/>
        </p:nvSpPr>
        <p:spPr>
          <a:xfrm flipV="1">
            <a:off x="8792501" y="6070498"/>
            <a:ext cx="45085" cy="45085"/>
          </a:xfrm>
          <a:prstGeom prst="flowChartConnector">
            <a:avLst/>
          </a:prstGeom>
          <a:solidFill>
            <a:srgbClr val="92D05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pt-BR"/>
          </a:p>
        </p:txBody>
      </p:sp>
      <p:cxnSp>
        <p:nvCxnSpPr>
          <p:cNvPr id="39" name="Conector reto 38"/>
          <p:cNvCxnSpPr/>
          <p:nvPr/>
        </p:nvCxnSpPr>
        <p:spPr>
          <a:xfrm flipH="1">
            <a:off x="4400695" y="2165350"/>
            <a:ext cx="2540" cy="3175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ector reto 39"/>
          <p:cNvCxnSpPr/>
          <p:nvPr/>
        </p:nvCxnSpPr>
        <p:spPr>
          <a:xfrm flipH="1">
            <a:off x="4293697" y="2159000"/>
            <a:ext cx="219075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ector reto 41"/>
          <p:cNvCxnSpPr/>
          <p:nvPr/>
        </p:nvCxnSpPr>
        <p:spPr>
          <a:xfrm flipH="1">
            <a:off x="4502801" y="2023745"/>
            <a:ext cx="80010" cy="141605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ector reto 42"/>
          <p:cNvCxnSpPr/>
          <p:nvPr/>
        </p:nvCxnSpPr>
        <p:spPr>
          <a:xfrm flipH="1">
            <a:off x="4398327" y="2029404"/>
            <a:ext cx="80010" cy="141605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ector reto 43"/>
          <p:cNvCxnSpPr/>
          <p:nvPr/>
        </p:nvCxnSpPr>
        <p:spPr>
          <a:xfrm flipH="1">
            <a:off x="4295419" y="2022074"/>
            <a:ext cx="80010" cy="141605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Imagem 40" descr="Image result for fusivel automotivo 10A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3188" t="23250" r="23378" b="22024"/>
          <a:stretch/>
        </p:blipFill>
        <p:spPr bwMode="auto">
          <a:xfrm rot="15198966">
            <a:off x="3026385" y="627961"/>
            <a:ext cx="403860" cy="40068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 xmlns=""/>
            </a:ext>
          </a:extLst>
        </p:spPr>
      </p:pic>
      <p:cxnSp>
        <p:nvCxnSpPr>
          <p:cNvPr id="45" name="Conector reto 44"/>
          <p:cNvCxnSpPr/>
          <p:nvPr/>
        </p:nvCxnSpPr>
        <p:spPr>
          <a:xfrm>
            <a:off x="5756259" y="862715"/>
            <a:ext cx="0" cy="43307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reto 45"/>
          <p:cNvCxnSpPr/>
          <p:nvPr/>
        </p:nvCxnSpPr>
        <p:spPr>
          <a:xfrm>
            <a:off x="5656655" y="1301591"/>
            <a:ext cx="19558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ector reto 46"/>
          <p:cNvCxnSpPr/>
          <p:nvPr/>
        </p:nvCxnSpPr>
        <p:spPr>
          <a:xfrm flipH="1">
            <a:off x="5796058" y="1304560"/>
            <a:ext cx="48260" cy="15494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ector reto 47"/>
          <p:cNvCxnSpPr/>
          <p:nvPr/>
        </p:nvCxnSpPr>
        <p:spPr>
          <a:xfrm flipH="1">
            <a:off x="5706185" y="1304560"/>
            <a:ext cx="48260" cy="15494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reto 48"/>
          <p:cNvCxnSpPr/>
          <p:nvPr/>
        </p:nvCxnSpPr>
        <p:spPr>
          <a:xfrm flipH="1">
            <a:off x="5608395" y="1304560"/>
            <a:ext cx="48260" cy="15494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ector reto 51"/>
          <p:cNvCxnSpPr/>
          <p:nvPr/>
        </p:nvCxnSpPr>
        <p:spPr>
          <a:xfrm flipH="1">
            <a:off x="4395787" y="2480459"/>
            <a:ext cx="2540" cy="2336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ector reto 52"/>
          <p:cNvCxnSpPr/>
          <p:nvPr/>
        </p:nvCxnSpPr>
        <p:spPr>
          <a:xfrm>
            <a:off x="4633682" y="3004633"/>
            <a:ext cx="0" cy="147401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ector reto 53"/>
          <p:cNvCxnSpPr/>
          <p:nvPr/>
        </p:nvCxnSpPr>
        <p:spPr>
          <a:xfrm flipH="1">
            <a:off x="4388236" y="2710100"/>
            <a:ext cx="27042" cy="58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ector reto 57"/>
          <p:cNvCxnSpPr/>
          <p:nvPr/>
        </p:nvCxnSpPr>
        <p:spPr>
          <a:xfrm flipH="1">
            <a:off x="4626377" y="3004633"/>
            <a:ext cx="125231" cy="2232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ector reto 59"/>
          <p:cNvCxnSpPr/>
          <p:nvPr/>
        </p:nvCxnSpPr>
        <p:spPr>
          <a:xfrm flipH="1">
            <a:off x="4360184" y="2710100"/>
            <a:ext cx="100884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ector reto 60"/>
          <p:cNvCxnSpPr/>
          <p:nvPr/>
        </p:nvCxnSpPr>
        <p:spPr>
          <a:xfrm flipH="1">
            <a:off x="4423826" y="2711781"/>
            <a:ext cx="27042" cy="58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ector reto 61"/>
          <p:cNvCxnSpPr/>
          <p:nvPr/>
        </p:nvCxnSpPr>
        <p:spPr>
          <a:xfrm flipH="1">
            <a:off x="4345843" y="2703159"/>
            <a:ext cx="27042" cy="58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ector reto 62"/>
          <p:cNvCxnSpPr/>
          <p:nvPr/>
        </p:nvCxnSpPr>
        <p:spPr>
          <a:xfrm flipH="1">
            <a:off x="4578280" y="3141668"/>
            <a:ext cx="100884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ector reto 63"/>
          <p:cNvCxnSpPr/>
          <p:nvPr/>
        </p:nvCxnSpPr>
        <p:spPr>
          <a:xfrm flipH="1">
            <a:off x="4645509" y="3147444"/>
            <a:ext cx="27042" cy="58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ector reto 64"/>
          <p:cNvCxnSpPr/>
          <p:nvPr/>
        </p:nvCxnSpPr>
        <p:spPr>
          <a:xfrm flipH="1">
            <a:off x="4603356" y="3147444"/>
            <a:ext cx="20004" cy="52624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ector reto 69"/>
          <p:cNvCxnSpPr/>
          <p:nvPr/>
        </p:nvCxnSpPr>
        <p:spPr>
          <a:xfrm flipH="1">
            <a:off x="4557900" y="3141668"/>
            <a:ext cx="27042" cy="58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ector reto 71"/>
          <p:cNvCxnSpPr/>
          <p:nvPr/>
        </p:nvCxnSpPr>
        <p:spPr>
          <a:xfrm>
            <a:off x="3608153" y="4503386"/>
            <a:ext cx="0" cy="91796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ector reto 74"/>
          <p:cNvCxnSpPr/>
          <p:nvPr/>
        </p:nvCxnSpPr>
        <p:spPr>
          <a:xfrm flipH="1">
            <a:off x="3575176" y="4595182"/>
            <a:ext cx="83352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ector reto 78"/>
          <p:cNvCxnSpPr/>
          <p:nvPr/>
        </p:nvCxnSpPr>
        <p:spPr>
          <a:xfrm flipH="1">
            <a:off x="3635578" y="4585614"/>
            <a:ext cx="18728" cy="55466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ector reto 81"/>
          <p:cNvCxnSpPr/>
          <p:nvPr/>
        </p:nvCxnSpPr>
        <p:spPr>
          <a:xfrm flipH="1">
            <a:off x="3594970" y="4595182"/>
            <a:ext cx="17694" cy="45898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ector reto 86"/>
          <p:cNvCxnSpPr/>
          <p:nvPr/>
        </p:nvCxnSpPr>
        <p:spPr>
          <a:xfrm flipH="1">
            <a:off x="3557392" y="4585614"/>
            <a:ext cx="17784" cy="55466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ector reto 89"/>
          <p:cNvCxnSpPr/>
          <p:nvPr/>
        </p:nvCxnSpPr>
        <p:spPr>
          <a:xfrm>
            <a:off x="4099671" y="4502641"/>
            <a:ext cx="0" cy="91796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Conector reto 90"/>
          <p:cNvCxnSpPr/>
          <p:nvPr/>
        </p:nvCxnSpPr>
        <p:spPr>
          <a:xfrm flipH="1">
            <a:off x="4072268" y="4593813"/>
            <a:ext cx="80322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ector reto 92"/>
          <p:cNvCxnSpPr/>
          <p:nvPr/>
        </p:nvCxnSpPr>
        <p:spPr>
          <a:xfrm flipH="1">
            <a:off x="4045907" y="4585614"/>
            <a:ext cx="26361" cy="55466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ector reto 94"/>
          <p:cNvCxnSpPr/>
          <p:nvPr/>
        </p:nvCxnSpPr>
        <p:spPr>
          <a:xfrm flipH="1">
            <a:off x="4090537" y="4595182"/>
            <a:ext cx="18269" cy="45898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Conector reto 97"/>
          <p:cNvCxnSpPr/>
          <p:nvPr/>
        </p:nvCxnSpPr>
        <p:spPr>
          <a:xfrm flipH="1">
            <a:off x="4131244" y="4585614"/>
            <a:ext cx="21346" cy="55466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Conector reto 99"/>
          <p:cNvCxnSpPr/>
          <p:nvPr/>
        </p:nvCxnSpPr>
        <p:spPr>
          <a:xfrm>
            <a:off x="4596629" y="4507223"/>
            <a:ext cx="0" cy="91796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Conector reto 100"/>
          <p:cNvCxnSpPr/>
          <p:nvPr/>
        </p:nvCxnSpPr>
        <p:spPr>
          <a:xfrm flipH="1">
            <a:off x="4541816" y="4586946"/>
            <a:ext cx="103693" cy="2687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ector reto 102"/>
          <p:cNvCxnSpPr/>
          <p:nvPr/>
        </p:nvCxnSpPr>
        <p:spPr>
          <a:xfrm flipH="1">
            <a:off x="4524023" y="4594437"/>
            <a:ext cx="18783" cy="45898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onector reto 104"/>
          <p:cNvCxnSpPr/>
          <p:nvPr/>
        </p:nvCxnSpPr>
        <p:spPr>
          <a:xfrm flipH="1">
            <a:off x="4567031" y="4595803"/>
            <a:ext cx="22498" cy="44529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Conector reto 106"/>
          <p:cNvCxnSpPr/>
          <p:nvPr/>
        </p:nvCxnSpPr>
        <p:spPr>
          <a:xfrm flipH="1">
            <a:off x="4623746" y="4591288"/>
            <a:ext cx="14610" cy="47267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onector reto 108"/>
          <p:cNvCxnSpPr/>
          <p:nvPr/>
        </p:nvCxnSpPr>
        <p:spPr>
          <a:xfrm>
            <a:off x="5200941" y="4509680"/>
            <a:ext cx="0" cy="8241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onector reto 110"/>
          <p:cNvCxnSpPr/>
          <p:nvPr/>
        </p:nvCxnSpPr>
        <p:spPr>
          <a:xfrm flipH="1" flipV="1">
            <a:off x="5154987" y="4592091"/>
            <a:ext cx="90920" cy="1722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Conector reto 112"/>
          <p:cNvCxnSpPr/>
          <p:nvPr/>
        </p:nvCxnSpPr>
        <p:spPr>
          <a:xfrm flipH="1">
            <a:off x="5131083" y="4592310"/>
            <a:ext cx="21430" cy="56053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onector reto 114"/>
          <p:cNvCxnSpPr/>
          <p:nvPr/>
        </p:nvCxnSpPr>
        <p:spPr>
          <a:xfrm flipH="1">
            <a:off x="5177805" y="4601571"/>
            <a:ext cx="16284" cy="42061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Conector reto 119"/>
          <p:cNvCxnSpPr/>
          <p:nvPr/>
        </p:nvCxnSpPr>
        <p:spPr>
          <a:xfrm flipH="1">
            <a:off x="5217784" y="4598087"/>
            <a:ext cx="17951" cy="56053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Conector reto 128"/>
          <p:cNvCxnSpPr/>
          <p:nvPr/>
        </p:nvCxnSpPr>
        <p:spPr>
          <a:xfrm>
            <a:off x="5708424" y="4509775"/>
            <a:ext cx="0" cy="91796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ector reto 129"/>
          <p:cNvCxnSpPr/>
          <p:nvPr/>
        </p:nvCxnSpPr>
        <p:spPr>
          <a:xfrm flipH="1" flipV="1">
            <a:off x="5656655" y="4588253"/>
            <a:ext cx="99604" cy="2722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Conector reto 132"/>
          <p:cNvCxnSpPr/>
          <p:nvPr/>
        </p:nvCxnSpPr>
        <p:spPr>
          <a:xfrm flipH="1">
            <a:off x="5730315" y="4585027"/>
            <a:ext cx="25944" cy="56053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Conector reto 134"/>
          <p:cNvCxnSpPr/>
          <p:nvPr/>
        </p:nvCxnSpPr>
        <p:spPr>
          <a:xfrm flipH="1">
            <a:off x="5644590" y="4592971"/>
            <a:ext cx="24130" cy="45898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Conector reto 136"/>
          <p:cNvCxnSpPr/>
          <p:nvPr/>
        </p:nvCxnSpPr>
        <p:spPr>
          <a:xfrm flipH="1">
            <a:off x="5686425" y="4590761"/>
            <a:ext cx="17946" cy="50319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Conector reto 138"/>
          <p:cNvCxnSpPr/>
          <p:nvPr/>
        </p:nvCxnSpPr>
        <p:spPr>
          <a:xfrm>
            <a:off x="6188428" y="4507223"/>
            <a:ext cx="0" cy="91796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Conector reto 139"/>
          <p:cNvCxnSpPr/>
          <p:nvPr/>
        </p:nvCxnSpPr>
        <p:spPr>
          <a:xfrm flipH="1">
            <a:off x="6132429" y="4590975"/>
            <a:ext cx="121754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Conector reto 144"/>
          <p:cNvCxnSpPr/>
          <p:nvPr/>
        </p:nvCxnSpPr>
        <p:spPr>
          <a:xfrm flipH="1">
            <a:off x="6121452" y="4593814"/>
            <a:ext cx="21954" cy="60326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Conector reto 147"/>
          <p:cNvCxnSpPr/>
          <p:nvPr/>
        </p:nvCxnSpPr>
        <p:spPr>
          <a:xfrm flipH="1">
            <a:off x="6221683" y="4596488"/>
            <a:ext cx="21610" cy="53226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onector reto 149"/>
          <p:cNvCxnSpPr/>
          <p:nvPr/>
        </p:nvCxnSpPr>
        <p:spPr>
          <a:xfrm flipH="1">
            <a:off x="6166368" y="4596308"/>
            <a:ext cx="22060" cy="62687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Conector reto 153"/>
          <p:cNvCxnSpPr/>
          <p:nvPr/>
        </p:nvCxnSpPr>
        <p:spPr>
          <a:xfrm>
            <a:off x="6817297" y="4504512"/>
            <a:ext cx="0" cy="91796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Conector reto 154"/>
          <p:cNvCxnSpPr/>
          <p:nvPr/>
        </p:nvCxnSpPr>
        <p:spPr>
          <a:xfrm flipH="1" flipV="1">
            <a:off x="6776659" y="4592090"/>
            <a:ext cx="96518" cy="1724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Conector reto 158"/>
          <p:cNvCxnSpPr/>
          <p:nvPr/>
        </p:nvCxnSpPr>
        <p:spPr>
          <a:xfrm flipH="1">
            <a:off x="6748609" y="4585027"/>
            <a:ext cx="28050" cy="54684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Conector reto 160"/>
          <p:cNvCxnSpPr/>
          <p:nvPr/>
        </p:nvCxnSpPr>
        <p:spPr>
          <a:xfrm flipH="1">
            <a:off x="6796978" y="4595182"/>
            <a:ext cx="20319" cy="45898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Conector reto 163"/>
          <p:cNvCxnSpPr/>
          <p:nvPr/>
        </p:nvCxnSpPr>
        <p:spPr>
          <a:xfrm flipH="1">
            <a:off x="6846780" y="4592090"/>
            <a:ext cx="20288" cy="4899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Conector reto 165"/>
          <p:cNvCxnSpPr/>
          <p:nvPr/>
        </p:nvCxnSpPr>
        <p:spPr>
          <a:xfrm>
            <a:off x="7414421" y="4508754"/>
            <a:ext cx="0" cy="91796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Conector reto 166"/>
          <p:cNvCxnSpPr/>
          <p:nvPr/>
        </p:nvCxnSpPr>
        <p:spPr>
          <a:xfrm>
            <a:off x="7834767" y="4511722"/>
            <a:ext cx="0" cy="77376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Conector reto 168"/>
          <p:cNvCxnSpPr/>
          <p:nvPr/>
        </p:nvCxnSpPr>
        <p:spPr>
          <a:xfrm flipH="1" flipV="1">
            <a:off x="7379713" y="4593814"/>
            <a:ext cx="106586" cy="1247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Conector reto 172"/>
          <p:cNvCxnSpPr/>
          <p:nvPr/>
        </p:nvCxnSpPr>
        <p:spPr>
          <a:xfrm flipH="1">
            <a:off x="7357274" y="4590039"/>
            <a:ext cx="24745" cy="59458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Conector reto 175"/>
          <p:cNvCxnSpPr/>
          <p:nvPr/>
        </p:nvCxnSpPr>
        <p:spPr>
          <a:xfrm flipH="1">
            <a:off x="7404208" y="4592090"/>
            <a:ext cx="22189" cy="57407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Conector reto 178"/>
          <p:cNvCxnSpPr/>
          <p:nvPr/>
        </p:nvCxnSpPr>
        <p:spPr>
          <a:xfrm flipH="1">
            <a:off x="7452640" y="4595182"/>
            <a:ext cx="27550" cy="54315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Conector reto 180"/>
          <p:cNvCxnSpPr/>
          <p:nvPr/>
        </p:nvCxnSpPr>
        <p:spPr>
          <a:xfrm>
            <a:off x="8676015" y="4512663"/>
            <a:ext cx="0" cy="77376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Conector reto 181"/>
          <p:cNvCxnSpPr/>
          <p:nvPr/>
        </p:nvCxnSpPr>
        <p:spPr>
          <a:xfrm>
            <a:off x="7806495" y="4583651"/>
            <a:ext cx="86516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Conector reto 183"/>
          <p:cNvCxnSpPr/>
          <p:nvPr/>
        </p:nvCxnSpPr>
        <p:spPr>
          <a:xfrm flipH="1">
            <a:off x="7775205" y="4574484"/>
            <a:ext cx="28922" cy="75013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Conector reto 185"/>
          <p:cNvCxnSpPr/>
          <p:nvPr/>
        </p:nvCxnSpPr>
        <p:spPr>
          <a:xfrm flipH="1">
            <a:off x="7828498" y="4585614"/>
            <a:ext cx="21255" cy="63883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Conector reto 187"/>
          <p:cNvCxnSpPr/>
          <p:nvPr/>
        </p:nvCxnSpPr>
        <p:spPr>
          <a:xfrm flipH="1">
            <a:off x="7873372" y="4573681"/>
            <a:ext cx="22439" cy="77376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Conector reto 190"/>
          <p:cNvCxnSpPr/>
          <p:nvPr/>
        </p:nvCxnSpPr>
        <p:spPr>
          <a:xfrm>
            <a:off x="8255573" y="4509775"/>
            <a:ext cx="0" cy="77376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Conector reto 196"/>
          <p:cNvCxnSpPr/>
          <p:nvPr/>
        </p:nvCxnSpPr>
        <p:spPr>
          <a:xfrm>
            <a:off x="8220187" y="4595803"/>
            <a:ext cx="86516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Conector reto 197"/>
          <p:cNvCxnSpPr/>
          <p:nvPr/>
        </p:nvCxnSpPr>
        <p:spPr>
          <a:xfrm>
            <a:off x="8634812" y="4595803"/>
            <a:ext cx="86516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Conector reto 198"/>
          <p:cNvCxnSpPr/>
          <p:nvPr/>
        </p:nvCxnSpPr>
        <p:spPr>
          <a:xfrm flipV="1">
            <a:off x="8198746" y="4590039"/>
            <a:ext cx="21441" cy="4883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Conector reto 200"/>
          <p:cNvCxnSpPr/>
          <p:nvPr/>
        </p:nvCxnSpPr>
        <p:spPr>
          <a:xfrm flipH="1">
            <a:off x="8241006" y="4586946"/>
            <a:ext cx="22440" cy="47204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Conector reto 202"/>
          <p:cNvCxnSpPr/>
          <p:nvPr/>
        </p:nvCxnSpPr>
        <p:spPr>
          <a:xfrm flipH="1">
            <a:off x="8284264" y="4590975"/>
            <a:ext cx="22440" cy="50105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Conector reto 204"/>
          <p:cNvCxnSpPr/>
          <p:nvPr/>
        </p:nvCxnSpPr>
        <p:spPr>
          <a:xfrm flipH="1">
            <a:off x="8629202" y="4590975"/>
            <a:ext cx="11221" cy="47894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Conector reto 206"/>
          <p:cNvCxnSpPr/>
          <p:nvPr/>
        </p:nvCxnSpPr>
        <p:spPr>
          <a:xfrm flipH="1">
            <a:off x="8676014" y="4593814"/>
            <a:ext cx="11221" cy="47266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Conector reto 208"/>
          <p:cNvCxnSpPr/>
          <p:nvPr/>
        </p:nvCxnSpPr>
        <p:spPr>
          <a:xfrm flipH="1">
            <a:off x="8713662" y="4586946"/>
            <a:ext cx="11221" cy="59856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Conector reto 214"/>
          <p:cNvCxnSpPr/>
          <p:nvPr/>
        </p:nvCxnSpPr>
        <p:spPr>
          <a:xfrm>
            <a:off x="7386982" y="3870579"/>
            <a:ext cx="0" cy="129921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Conector reto 216"/>
          <p:cNvCxnSpPr/>
          <p:nvPr/>
        </p:nvCxnSpPr>
        <p:spPr>
          <a:xfrm>
            <a:off x="7806495" y="3870579"/>
            <a:ext cx="0" cy="129921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Conector reto 217"/>
          <p:cNvCxnSpPr/>
          <p:nvPr/>
        </p:nvCxnSpPr>
        <p:spPr>
          <a:xfrm>
            <a:off x="8220187" y="3867530"/>
            <a:ext cx="0" cy="129921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Conector reto 218"/>
          <p:cNvCxnSpPr/>
          <p:nvPr/>
        </p:nvCxnSpPr>
        <p:spPr>
          <a:xfrm>
            <a:off x="8643149" y="3862100"/>
            <a:ext cx="0" cy="129921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Conector reto 219"/>
          <p:cNvCxnSpPr/>
          <p:nvPr/>
        </p:nvCxnSpPr>
        <p:spPr>
          <a:xfrm>
            <a:off x="7404208" y="3797139"/>
            <a:ext cx="28798" cy="64961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Conector reto 221"/>
          <p:cNvCxnSpPr/>
          <p:nvPr/>
        </p:nvCxnSpPr>
        <p:spPr>
          <a:xfrm flipH="1">
            <a:off x="7329488" y="3862100"/>
            <a:ext cx="100213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Conector reto 223"/>
          <p:cNvCxnSpPr/>
          <p:nvPr/>
        </p:nvCxnSpPr>
        <p:spPr>
          <a:xfrm>
            <a:off x="7308056" y="3802569"/>
            <a:ext cx="24158" cy="64961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Conector reto 227"/>
          <p:cNvCxnSpPr/>
          <p:nvPr/>
        </p:nvCxnSpPr>
        <p:spPr>
          <a:xfrm>
            <a:off x="7357274" y="3802569"/>
            <a:ext cx="22439" cy="5172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Conector reto 229"/>
          <p:cNvCxnSpPr/>
          <p:nvPr/>
        </p:nvCxnSpPr>
        <p:spPr>
          <a:xfrm flipH="1">
            <a:off x="7760160" y="3862100"/>
            <a:ext cx="92670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Conector reto 232"/>
          <p:cNvCxnSpPr/>
          <p:nvPr/>
        </p:nvCxnSpPr>
        <p:spPr>
          <a:xfrm>
            <a:off x="7828124" y="3797139"/>
            <a:ext cx="21629" cy="5715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Conector reto 235"/>
          <p:cNvCxnSpPr/>
          <p:nvPr/>
        </p:nvCxnSpPr>
        <p:spPr>
          <a:xfrm>
            <a:off x="7789666" y="3802569"/>
            <a:ext cx="14461" cy="5172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Conector reto 237"/>
          <p:cNvCxnSpPr/>
          <p:nvPr/>
        </p:nvCxnSpPr>
        <p:spPr>
          <a:xfrm>
            <a:off x="7734300" y="3802569"/>
            <a:ext cx="25860" cy="6801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Conector reto 239"/>
          <p:cNvCxnSpPr/>
          <p:nvPr/>
        </p:nvCxnSpPr>
        <p:spPr>
          <a:xfrm>
            <a:off x="8177213" y="3862100"/>
            <a:ext cx="86481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Conector reto 247"/>
          <p:cNvCxnSpPr/>
          <p:nvPr/>
        </p:nvCxnSpPr>
        <p:spPr>
          <a:xfrm>
            <a:off x="8241006" y="3802569"/>
            <a:ext cx="30176" cy="6496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Conector reto 249"/>
          <p:cNvCxnSpPr/>
          <p:nvPr/>
        </p:nvCxnSpPr>
        <p:spPr>
          <a:xfrm>
            <a:off x="8198746" y="3802569"/>
            <a:ext cx="21707" cy="5172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2" name="Conector reto 251"/>
          <p:cNvCxnSpPr/>
          <p:nvPr/>
        </p:nvCxnSpPr>
        <p:spPr>
          <a:xfrm>
            <a:off x="8146255" y="3807186"/>
            <a:ext cx="30958" cy="54914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Conector reto 254"/>
          <p:cNvCxnSpPr/>
          <p:nvPr/>
        </p:nvCxnSpPr>
        <p:spPr>
          <a:xfrm>
            <a:off x="8601075" y="3862101"/>
            <a:ext cx="86160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Conector reto 258"/>
          <p:cNvCxnSpPr/>
          <p:nvPr/>
        </p:nvCxnSpPr>
        <p:spPr>
          <a:xfrm>
            <a:off x="8676014" y="3807186"/>
            <a:ext cx="13098" cy="51865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Conector reto 260"/>
          <p:cNvCxnSpPr/>
          <p:nvPr/>
        </p:nvCxnSpPr>
        <p:spPr>
          <a:xfrm>
            <a:off x="8634812" y="3807186"/>
            <a:ext cx="12069" cy="47103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Conector reto 262"/>
          <p:cNvCxnSpPr/>
          <p:nvPr/>
        </p:nvCxnSpPr>
        <p:spPr>
          <a:xfrm>
            <a:off x="8591722" y="3807186"/>
            <a:ext cx="14460" cy="54915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Conector reto 130"/>
          <p:cNvCxnSpPr/>
          <p:nvPr/>
        </p:nvCxnSpPr>
        <p:spPr>
          <a:xfrm>
            <a:off x="2902781" y="499857"/>
            <a:ext cx="0" cy="66040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onector reto 131"/>
          <p:cNvCxnSpPr/>
          <p:nvPr/>
        </p:nvCxnSpPr>
        <p:spPr>
          <a:xfrm flipV="1">
            <a:off x="1735754" y="1154059"/>
            <a:ext cx="1167027" cy="444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Conector reto 133"/>
          <p:cNvCxnSpPr/>
          <p:nvPr/>
        </p:nvCxnSpPr>
        <p:spPr>
          <a:xfrm>
            <a:off x="1737769" y="1154057"/>
            <a:ext cx="4809" cy="361282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Conector reto 135"/>
          <p:cNvCxnSpPr/>
          <p:nvPr/>
        </p:nvCxnSpPr>
        <p:spPr>
          <a:xfrm flipH="1">
            <a:off x="1742578" y="4766882"/>
            <a:ext cx="285115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Conector reto 137"/>
          <p:cNvCxnSpPr/>
          <p:nvPr/>
        </p:nvCxnSpPr>
        <p:spPr>
          <a:xfrm>
            <a:off x="2017576" y="4576829"/>
            <a:ext cx="0" cy="19005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Fluxograma: Conector 140"/>
          <p:cNvSpPr/>
          <p:nvPr/>
        </p:nvSpPr>
        <p:spPr>
          <a:xfrm>
            <a:off x="1994717" y="4527550"/>
            <a:ext cx="45719" cy="45719"/>
          </a:xfrm>
          <a:prstGeom prst="flowChartConnector">
            <a:avLst/>
          </a:prstGeom>
          <a:solidFill>
            <a:srgbClr val="92D05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pt-BR"/>
          </a:p>
        </p:txBody>
      </p:sp>
      <p:cxnSp>
        <p:nvCxnSpPr>
          <p:cNvPr id="144" name="Conector reto 143"/>
          <p:cNvCxnSpPr/>
          <p:nvPr/>
        </p:nvCxnSpPr>
        <p:spPr>
          <a:xfrm flipH="1">
            <a:off x="1885135" y="4547429"/>
            <a:ext cx="109583" cy="298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Conector reto 145"/>
          <p:cNvCxnSpPr/>
          <p:nvPr/>
        </p:nvCxnSpPr>
        <p:spPr>
          <a:xfrm>
            <a:off x="1885136" y="4192270"/>
            <a:ext cx="0" cy="35515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onector reto 146"/>
          <p:cNvCxnSpPr/>
          <p:nvPr/>
        </p:nvCxnSpPr>
        <p:spPr>
          <a:xfrm>
            <a:off x="1881960" y="2754021"/>
            <a:ext cx="3175" cy="111926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Conector reto 148"/>
          <p:cNvCxnSpPr/>
          <p:nvPr/>
        </p:nvCxnSpPr>
        <p:spPr>
          <a:xfrm flipH="1">
            <a:off x="1881960" y="2754021"/>
            <a:ext cx="1188583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Conector reto 150"/>
          <p:cNvCxnSpPr/>
          <p:nvPr/>
        </p:nvCxnSpPr>
        <p:spPr>
          <a:xfrm flipH="1">
            <a:off x="3070544" y="2754021"/>
            <a:ext cx="298141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Conector reto 151"/>
          <p:cNvCxnSpPr/>
          <p:nvPr/>
        </p:nvCxnSpPr>
        <p:spPr>
          <a:xfrm>
            <a:off x="3374443" y="2674097"/>
            <a:ext cx="0" cy="7992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Conector reto 152"/>
          <p:cNvCxnSpPr/>
          <p:nvPr/>
        </p:nvCxnSpPr>
        <p:spPr>
          <a:xfrm flipH="1">
            <a:off x="3326588" y="2674097"/>
            <a:ext cx="9571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Conector reto 155"/>
          <p:cNvCxnSpPr/>
          <p:nvPr/>
        </p:nvCxnSpPr>
        <p:spPr>
          <a:xfrm flipH="1">
            <a:off x="4580365" y="2763534"/>
            <a:ext cx="115982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Conector reto 156"/>
          <p:cNvCxnSpPr/>
          <p:nvPr/>
        </p:nvCxnSpPr>
        <p:spPr>
          <a:xfrm>
            <a:off x="4639470" y="2768500"/>
            <a:ext cx="0" cy="7992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Conector reto 157"/>
          <p:cNvCxnSpPr/>
          <p:nvPr/>
        </p:nvCxnSpPr>
        <p:spPr>
          <a:xfrm flipH="1">
            <a:off x="4640987" y="2842181"/>
            <a:ext cx="110621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Fluxograma: Conector 159"/>
          <p:cNvSpPr/>
          <p:nvPr/>
        </p:nvSpPr>
        <p:spPr>
          <a:xfrm>
            <a:off x="1864737" y="3078334"/>
            <a:ext cx="45085" cy="45085"/>
          </a:xfrm>
          <a:prstGeom prst="flowChartConnector">
            <a:avLst/>
          </a:prstGeom>
          <a:solidFill>
            <a:srgbClr val="92D05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pt-BR"/>
          </a:p>
        </p:txBody>
      </p:sp>
      <p:cxnSp>
        <p:nvCxnSpPr>
          <p:cNvPr id="162" name="Conector reto 161"/>
          <p:cNvCxnSpPr/>
          <p:nvPr/>
        </p:nvCxnSpPr>
        <p:spPr>
          <a:xfrm flipH="1">
            <a:off x="1909822" y="3095260"/>
            <a:ext cx="1145144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Conector reto 162"/>
          <p:cNvCxnSpPr/>
          <p:nvPr/>
        </p:nvCxnSpPr>
        <p:spPr>
          <a:xfrm flipH="1">
            <a:off x="3054967" y="3095260"/>
            <a:ext cx="319476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Conector reto 167"/>
          <p:cNvCxnSpPr/>
          <p:nvPr/>
        </p:nvCxnSpPr>
        <p:spPr>
          <a:xfrm flipH="1">
            <a:off x="3324830" y="3006279"/>
            <a:ext cx="9746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Conector reto 169"/>
          <p:cNvCxnSpPr/>
          <p:nvPr/>
        </p:nvCxnSpPr>
        <p:spPr>
          <a:xfrm flipH="1">
            <a:off x="3373564" y="3006279"/>
            <a:ext cx="879" cy="9459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Conector reto 170"/>
          <p:cNvCxnSpPr/>
          <p:nvPr/>
        </p:nvCxnSpPr>
        <p:spPr>
          <a:xfrm flipH="1">
            <a:off x="3145405" y="3098494"/>
            <a:ext cx="879" cy="9459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Conector reto 171"/>
          <p:cNvCxnSpPr/>
          <p:nvPr/>
        </p:nvCxnSpPr>
        <p:spPr>
          <a:xfrm flipH="1">
            <a:off x="3054967" y="3191012"/>
            <a:ext cx="9746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Conector reto 173"/>
          <p:cNvCxnSpPr/>
          <p:nvPr/>
        </p:nvCxnSpPr>
        <p:spPr>
          <a:xfrm flipH="1">
            <a:off x="3678081" y="3870579"/>
            <a:ext cx="9746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Conector reto 174"/>
          <p:cNvCxnSpPr/>
          <p:nvPr/>
        </p:nvCxnSpPr>
        <p:spPr>
          <a:xfrm flipV="1">
            <a:off x="3726815" y="3873286"/>
            <a:ext cx="0" cy="9616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Conector reto 176"/>
          <p:cNvCxnSpPr/>
          <p:nvPr/>
        </p:nvCxnSpPr>
        <p:spPr>
          <a:xfrm flipH="1" flipV="1">
            <a:off x="3726815" y="3969447"/>
            <a:ext cx="28568" cy="11099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Conector reto 179"/>
          <p:cNvCxnSpPr/>
          <p:nvPr/>
        </p:nvCxnSpPr>
        <p:spPr>
          <a:xfrm flipH="1">
            <a:off x="4176329" y="3876605"/>
            <a:ext cx="9746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Conector reto 182"/>
          <p:cNvCxnSpPr/>
          <p:nvPr/>
        </p:nvCxnSpPr>
        <p:spPr>
          <a:xfrm flipV="1">
            <a:off x="4225063" y="3876606"/>
            <a:ext cx="0" cy="9284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Conector reto 184"/>
          <p:cNvCxnSpPr/>
          <p:nvPr/>
        </p:nvCxnSpPr>
        <p:spPr>
          <a:xfrm flipH="1" flipV="1">
            <a:off x="4225063" y="3969447"/>
            <a:ext cx="48734" cy="11099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Conector reto 186"/>
          <p:cNvCxnSpPr/>
          <p:nvPr/>
        </p:nvCxnSpPr>
        <p:spPr>
          <a:xfrm flipV="1">
            <a:off x="4723666" y="3874945"/>
            <a:ext cx="0" cy="9284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Conector reto 188"/>
          <p:cNvCxnSpPr/>
          <p:nvPr/>
        </p:nvCxnSpPr>
        <p:spPr>
          <a:xfrm>
            <a:off x="4669305" y="3867530"/>
            <a:ext cx="10052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Conector reto 192"/>
          <p:cNvCxnSpPr/>
          <p:nvPr/>
        </p:nvCxnSpPr>
        <p:spPr>
          <a:xfrm flipH="1" flipV="1">
            <a:off x="4717955" y="3954349"/>
            <a:ext cx="33653" cy="12609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Conector reto 194"/>
          <p:cNvCxnSpPr/>
          <p:nvPr/>
        </p:nvCxnSpPr>
        <p:spPr>
          <a:xfrm flipV="1">
            <a:off x="5320934" y="3874945"/>
            <a:ext cx="0" cy="9284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Conector reto 201"/>
          <p:cNvCxnSpPr/>
          <p:nvPr/>
        </p:nvCxnSpPr>
        <p:spPr>
          <a:xfrm>
            <a:off x="5272005" y="3867529"/>
            <a:ext cx="10052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Conector reto 203"/>
          <p:cNvCxnSpPr/>
          <p:nvPr/>
        </p:nvCxnSpPr>
        <p:spPr>
          <a:xfrm>
            <a:off x="5771259" y="3867529"/>
            <a:ext cx="10052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Conector reto 205"/>
          <p:cNvCxnSpPr/>
          <p:nvPr/>
        </p:nvCxnSpPr>
        <p:spPr>
          <a:xfrm>
            <a:off x="6269556" y="3874945"/>
            <a:ext cx="10052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Conector reto 207"/>
          <p:cNvCxnSpPr/>
          <p:nvPr/>
        </p:nvCxnSpPr>
        <p:spPr>
          <a:xfrm flipV="1">
            <a:off x="5821671" y="3870910"/>
            <a:ext cx="0" cy="9284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Conector reto 209"/>
          <p:cNvCxnSpPr/>
          <p:nvPr/>
        </p:nvCxnSpPr>
        <p:spPr>
          <a:xfrm flipV="1">
            <a:off x="6316142" y="3880639"/>
            <a:ext cx="0" cy="9284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Conector reto 210"/>
          <p:cNvCxnSpPr/>
          <p:nvPr/>
        </p:nvCxnSpPr>
        <p:spPr>
          <a:xfrm flipH="1" flipV="1">
            <a:off x="5322961" y="3960607"/>
            <a:ext cx="49572" cy="11983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Conector reto 211"/>
          <p:cNvCxnSpPr/>
          <p:nvPr/>
        </p:nvCxnSpPr>
        <p:spPr>
          <a:xfrm flipH="1" flipV="1">
            <a:off x="5824858" y="3954349"/>
            <a:ext cx="46929" cy="12609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Conector reto 213"/>
          <p:cNvCxnSpPr/>
          <p:nvPr/>
        </p:nvCxnSpPr>
        <p:spPr>
          <a:xfrm flipH="1" flipV="1">
            <a:off x="6314872" y="3957478"/>
            <a:ext cx="39370" cy="12296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Conector reto 215"/>
          <p:cNvCxnSpPr/>
          <p:nvPr/>
        </p:nvCxnSpPr>
        <p:spPr>
          <a:xfrm>
            <a:off x="6913512" y="3862101"/>
            <a:ext cx="10052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Conector reto 220"/>
          <p:cNvCxnSpPr/>
          <p:nvPr/>
        </p:nvCxnSpPr>
        <p:spPr>
          <a:xfrm>
            <a:off x="7521350" y="3868434"/>
            <a:ext cx="10052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Conector reto 222"/>
          <p:cNvCxnSpPr/>
          <p:nvPr/>
        </p:nvCxnSpPr>
        <p:spPr>
          <a:xfrm>
            <a:off x="7942096" y="3867286"/>
            <a:ext cx="10052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Conector reto 266"/>
          <p:cNvCxnSpPr/>
          <p:nvPr/>
        </p:nvCxnSpPr>
        <p:spPr>
          <a:xfrm>
            <a:off x="8351182" y="3862101"/>
            <a:ext cx="10052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Conector reto 267"/>
          <p:cNvCxnSpPr/>
          <p:nvPr/>
        </p:nvCxnSpPr>
        <p:spPr>
          <a:xfrm>
            <a:off x="8771606" y="3867043"/>
            <a:ext cx="10052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Conector reto 268"/>
          <p:cNvCxnSpPr/>
          <p:nvPr/>
        </p:nvCxnSpPr>
        <p:spPr>
          <a:xfrm flipV="1">
            <a:off x="6963776" y="3864637"/>
            <a:ext cx="0" cy="9284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Conector reto 269"/>
          <p:cNvCxnSpPr/>
          <p:nvPr/>
        </p:nvCxnSpPr>
        <p:spPr>
          <a:xfrm flipV="1">
            <a:off x="7570644" y="3876606"/>
            <a:ext cx="0" cy="9284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Conector reto 270"/>
          <p:cNvCxnSpPr/>
          <p:nvPr/>
        </p:nvCxnSpPr>
        <p:spPr>
          <a:xfrm flipV="1">
            <a:off x="7992360" y="3876606"/>
            <a:ext cx="0" cy="9284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Conector reto 271"/>
          <p:cNvCxnSpPr/>
          <p:nvPr/>
        </p:nvCxnSpPr>
        <p:spPr>
          <a:xfrm flipV="1">
            <a:off x="8401446" y="3863652"/>
            <a:ext cx="0" cy="9284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Conector reto 272"/>
          <p:cNvCxnSpPr/>
          <p:nvPr/>
        </p:nvCxnSpPr>
        <p:spPr>
          <a:xfrm flipV="1">
            <a:off x="8826185" y="3877012"/>
            <a:ext cx="0" cy="9284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Conector reto 273"/>
          <p:cNvCxnSpPr/>
          <p:nvPr/>
        </p:nvCxnSpPr>
        <p:spPr>
          <a:xfrm flipH="1" flipV="1">
            <a:off x="6963776" y="3954349"/>
            <a:ext cx="39370" cy="12296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Conector reto 274"/>
          <p:cNvCxnSpPr/>
          <p:nvPr/>
        </p:nvCxnSpPr>
        <p:spPr>
          <a:xfrm flipH="1" flipV="1">
            <a:off x="7571717" y="3960607"/>
            <a:ext cx="39370" cy="12296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Conector reto 275"/>
          <p:cNvCxnSpPr/>
          <p:nvPr/>
        </p:nvCxnSpPr>
        <p:spPr>
          <a:xfrm flipH="1" flipV="1">
            <a:off x="7992360" y="3956493"/>
            <a:ext cx="39370" cy="12296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Conector reto 276"/>
          <p:cNvCxnSpPr/>
          <p:nvPr/>
        </p:nvCxnSpPr>
        <p:spPr>
          <a:xfrm flipH="1" flipV="1">
            <a:off x="8405443" y="3954349"/>
            <a:ext cx="46267" cy="12296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9" name="Conector reto 278"/>
          <p:cNvCxnSpPr/>
          <p:nvPr/>
        </p:nvCxnSpPr>
        <p:spPr>
          <a:xfrm flipH="1" flipV="1">
            <a:off x="8832867" y="3967786"/>
            <a:ext cx="39370" cy="11578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1" name="Retângulo 280"/>
          <p:cNvSpPr/>
          <p:nvPr/>
        </p:nvSpPr>
        <p:spPr>
          <a:xfrm>
            <a:off x="6846780" y="512698"/>
            <a:ext cx="383851" cy="12685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2" name="Retângulo 281"/>
          <p:cNvSpPr/>
          <p:nvPr/>
        </p:nvSpPr>
        <p:spPr>
          <a:xfrm>
            <a:off x="7274416" y="611217"/>
            <a:ext cx="55072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83" name="Conector reto 282"/>
          <p:cNvCxnSpPr/>
          <p:nvPr/>
        </p:nvCxnSpPr>
        <p:spPr>
          <a:xfrm flipV="1">
            <a:off x="2685582" y="500076"/>
            <a:ext cx="0" cy="11262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Conector reto 283"/>
          <p:cNvCxnSpPr/>
          <p:nvPr/>
        </p:nvCxnSpPr>
        <p:spPr>
          <a:xfrm>
            <a:off x="2685582" y="500076"/>
            <a:ext cx="238593" cy="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Conector reto 284"/>
          <p:cNvCxnSpPr/>
          <p:nvPr/>
        </p:nvCxnSpPr>
        <p:spPr>
          <a:xfrm flipV="1">
            <a:off x="2924175" y="435721"/>
            <a:ext cx="135076" cy="6846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Fluxograma: Conector 191"/>
          <p:cNvSpPr/>
          <p:nvPr/>
        </p:nvSpPr>
        <p:spPr>
          <a:xfrm flipV="1">
            <a:off x="4381786" y="2301557"/>
            <a:ext cx="45085" cy="45085"/>
          </a:xfrm>
          <a:prstGeom prst="flowChartConnector">
            <a:avLst/>
          </a:prstGeom>
          <a:solidFill>
            <a:srgbClr val="92D05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pt-BR"/>
          </a:p>
        </p:txBody>
      </p:sp>
      <p:cxnSp>
        <p:nvCxnSpPr>
          <p:cNvPr id="194" name="Conector reto 193"/>
          <p:cNvCxnSpPr/>
          <p:nvPr/>
        </p:nvCxnSpPr>
        <p:spPr>
          <a:xfrm flipH="1" flipV="1">
            <a:off x="4417060" y="2322784"/>
            <a:ext cx="818675" cy="1316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Conector reto 195"/>
          <p:cNvCxnSpPr/>
          <p:nvPr/>
        </p:nvCxnSpPr>
        <p:spPr>
          <a:xfrm flipH="1">
            <a:off x="5233195" y="471269"/>
            <a:ext cx="2540" cy="1852831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Conector reto 199"/>
          <p:cNvCxnSpPr/>
          <p:nvPr/>
        </p:nvCxnSpPr>
        <p:spPr>
          <a:xfrm flipH="1" flipV="1">
            <a:off x="5235735" y="469952"/>
            <a:ext cx="475782" cy="1317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Conector reto 212"/>
          <p:cNvCxnSpPr/>
          <p:nvPr/>
        </p:nvCxnSpPr>
        <p:spPr>
          <a:xfrm>
            <a:off x="5711516" y="471269"/>
            <a:ext cx="0" cy="252631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tângulo 16"/>
          <p:cNvSpPr/>
          <p:nvPr/>
        </p:nvSpPr>
        <p:spPr>
          <a:xfrm>
            <a:off x="1811841" y="1443375"/>
            <a:ext cx="1018357" cy="70788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pt-BR" sz="800" dirty="0" err="1"/>
              <a:t>OBS.:dependendo</a:t>
            </a:r>
            <a:endParaRPr lang="pt-BR" sz="800" dirty="0"/>
          </a:p>
          <a:p>
            <a:r>
              <a:rPr lang="pt-BR" sz="800" dirty="0"/>
              <a:t>da combinação</a:t>
            </a:r>
          </a:p>
          <a:p>
            <a:r>
              <a:rPr lang="pt-BR" sz="800" dirty="0"/>
              <a:t>CHASSI x</a:t>
            </a:r>
          </a:p>
          <a:p>
            <a:r>
              <a:rPr lang="pt-BR" sz="800" dirty="0"/>
              <a:t>ALTERNADOR, não</a:t>
            </a:r>
          </a:p>
          <a:p>
            <a:r>
              <a:rPr lang="pt-BR" sz="800" dirty="0"/>
              <a:t>ligar em paralelo</a:t>
            </a:r>
          </a:p>
        </p:txBody>
      </p:sp>
      <p:cxnSp>
        <p:nvCxnSpPr>
          <p:cNvPr id="225" name="Conector de seta reta 224"/>
          <p:cNvCxnSpPr>
            <a:stCxn id="17" idx="0"/>
          </p:cNvCxnSpPr>
          <p:nvPr/>
        </p:nvCxnSpPr>
        <p:spPr>
          <a:xfrm flipH="1" flipV="1">
            <a:off x="2098040" y="1160257"/>
            <a:ext cx="222980" cy="28311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26" name="Picture 2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4144" r="10111" b="7968"/>
          <a:stretch/>
        </p:blipFill>
        <p:spPr bwMode="auto">
          <a:xfrm rot="3190510">
            <a:off x="6187578" y="5515781"/>
            <a:ext cx="419903" cy="352936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1000962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500"/>
                            </p:stCondLst>
                            <p:childTnLst>
                              <p:par>
                                <p:cTn id="5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500"/>
                            </p:stCondLst>
                            <p:childTnLst>
                              <p:par>
                                <p:cTn id="8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8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1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4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7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0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3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6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9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2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5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8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1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4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7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0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3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6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9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2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5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8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1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4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7" dur="5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0" dur="5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3" dur="5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6" dur="5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9" dur="5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2" dur="5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5" dur="5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8" dur="5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1" dur="5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4" dur="5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7" dur="5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0" dur="5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1" grpId="0" animBg="1"/>
      <p:bldP spid="160" grpId="0" animBg="1"/>
      <p:bldP spid="17" grpId="0" animBg="1"/>
      <p:bldP spid="17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9" name="Shape 1519"/>
          <p:cNvSpPr txBox="1"/>
          <p:nvPr/>
        </p:nvSpPr>
        <p:spPr>
          <a:xfrm>
            <a:off x="360000" y="565347"/>
            <a:ext cx="6543826" cy="377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72000" anchor="b" anchorCtr="0">
            <a:noAutofit/>
          </a:bodyPr>
          <a:lstStyle/>
          <a:p>
            <a:pPr>
              <a:lnSpc>
                <a:spcPct val="90000"/>
              </a:lnSpc>
              <a:buClr>
                <a:srgbClr val="575756"/>
              </a:buClr>
              <a:buSzPts val="2200"/>
              <a:buFont typeface="Arial"/>
              <a:buNone/>
            </a:pPr>
            <a:r>
              <a:rPr lang="en-GB" sz="2200" b="1" dirty="0" smtClean="0">
                <a:solidFill>
                  <a:srgbClr val="575756"/>
                </a:solidFill>
                <a:ea typeface="Arial"/>
                <a:cs typeface="Arial"/>
                <a:sym typeface="Arial"/>
              </a:rPr>
              <a:t>VALEO TBS</a:t>
            </a:r>
            <a:endParaRPr lang="en-GB" sz="2200" b="1" dirty="0">
              <a:solidFill>
                <a:srgbClr val="575756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520" name="Shape 1520"/>
          <p:cNvSpPr/>
          <p:nvPr/>
        </p:nvSpPr>
        <p:spPr>
          <a:xfrm>
            <a:off x="-95000" y="1547500"/>
            <a:ext cx="191953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endParaRPr b="1" dirty="0">
              <a:solidFill>
                <a:srgbClr val="4B788C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3" name="CaixaDeTexto 2"/>
          <p:cNvSpPr txBox="1"/>
          <p:nvPr/>
        </p:nvSpPr>
        <p:spPr>
          <a:xfrm>
            <a:off x="864768" y="1253653"/>
            <a:ext cx="1018991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000" dirty="0" smtClean="0"/>
              <a:t>Ligando todos os pontos da  linha +15                          (Pós-Ignição).</a:t>
            </a:r>
            <a:endParaRPr lang="pt-BR" sz="6000" dirty="0"/>
          </a:p>
        </p:txBody>
      </p:sp>
    </p:spTree>
    <p:extLst>
      <p:ext uri="{BB962C8B-B14F-4D97-AF65-F5344CB8AC3E}">
        <p14:creationId xmlns:p14="http://schemas.microsoft.com/office/powerpoint/2010/main" xmlns="" val="3317168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Espaço Reservado para Conteúdo 3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xmlns="" val="1968800284"/>
              </p:ext>
            </p:extLst>
          </p:nvPr>
        </p:nvGraphicFramePr>
        <p:xfrm>
          <a:off x="1709747" y="225171"/>
          <a:ext cx="8740775" cy="6176963"/>
        </p:xfrm>
        <a:graphic>
          <a:graphicData uri="http://schemas.openxmlformats.org/presentationml/2006/ole">
            <p:oleObj spid="_x0000_s5390" name="Acrobat Document" r:id="rId3" imgW="6856560" imgH="4824720" progId="AcroExch.Document.DC">
              <p:embed/>
            </p:oleObj>
          </a:graphicData>
        </a:graphic>
      </p:graphicFrame>
      <p:cxnSp>
        <p:nvCxnSpPr>
          <p:cNvPr id="5" name="Conector reto 4"/>
          <p:cNvCxnSpPr/>
          <p:nvPr/>
        </p:nvCxnSpPr>
        <p:spPr>
          <a:xfrm>
            <a:off x="2272030" y="4550410"/>
            <a:ext cx="0" cy="254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ector reto 5"/>
          <p:cNvCxnSpPr/>
          <p:nvPr/>
        </p:nvCxnSpPr>
        <p:spPr>
          <a:xfrm flipH="1">
            <a:off x="2149475" y="4808220"/>
            <a:ext cx="24511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to 6"/>
          <p:cNvCxnSpPr/>
          <p:nvPr/>
        </p:nvCxnSpPr>
        <p:spPr>
          <a:xfrm flipH="1">
            <a:off x="2098040" y="4808220"/>
            <a:ext cx="51435" cy="13843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to 7"/>
          <p:cNvCxnSpPr/>
          <p:nvPr/>
        </p:nvCxnSpPr>
        <p:spPr>
          <a:xfrm flipH="1">
            <a:off x="2343150" y="4808220"/>
            <a:ext cx="51435" cy="13843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to 8"/>
          <p:cNvCxnSpPr/>
          <p:nvPr/>
        </p:nvCxnSpPr>
        <p:spPr>
          <a:xfrm flipH="1">
            <a:off x="2222869" y="4808220"/>
            <a:ext cx="51435" cy="13843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to 9"/>
          <p:cNvCxnSpPr/>
          <p:nvPr/>
        </p:nvCxnSpPr>
        <p:spPr>
          <a:xfrm>
            <a:off x="2154953" y="5786510"/>
            <a:ext cx="0" cy="281305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to 10"/>
          <p:cNvCxnSpPr/>
          <p:nvPr/>
        </p:nvCxnSpPr>
        <p:spPr>
          <a:xfrm>
            <a:off x="2149475" y="6069783"/>
            <a:ext cx="7496943" cy="27305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to 11"/>
          <p:cNvCxnSpPr/>
          <p:nvPr/>
        </p:nvCxnSpPr>
        <p:spPr>
          <a:xfrm flipH="1">
            <a:off x="2830198" y="5781338"/>
            <a:ext cx="2540" cy="285115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to 12"/>
          <p:cNvCxnSpPr/>
          <p:nvPr/>
        </p:nvCxnSpPr>
        <p:spPr>
          <a:xfrm flipH="1">
            <a:off x="3475657" y="5780304"/>
            <a:ext cx="2540" cy="285115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to 13"/>
          <p:cNvCxnSpPr/>
          <p:nvPr/>
        </p:nvCxnSpPr>
        <p:spPr>
          <a:xfrm flipH="1">
            <a:off x="4153787" y="5780201"/>
            <a:ext cx="2540" cy="285115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to 14"/>
          <p:cNvCxnSpPr/>
          <p:nvPr/>
        </p:nvCxnSpPr>
        <p:spPr>
          <a:xfrm flipH="1">
            <a:off x="4792377" y="5785383"/>
            <a:ext cx="2540" cy="285115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to 15"/>
          <p:cNvCxnSpPr/>
          <p:nvPr/>
        </p:nvCxnSpPr>
        <p:spPr>
          <a:xfrm flipH="1">
            <a:off x="5467113" y="5780843"/>
            <a:ext cx="2540" cy="285115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luxograma: Conector 17"/>
          <p:cNvSpPr/>
          <p:nvPr/>
        </p:nvSpPr>
        <p:spPr>
          <a:xfrm flipV="1">
            <a:off x="5440411" y="6051046"/>
            <a:ext cx="45085" cy="45085"/>
          </a:xfrm>
          <a:prstGeom prst="flowChartConnector">
            <a:avLst/>
          </a:prstGeom>
          <a:solidFill>
            <a:srgbClr val="92D05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pt-BR"/>
          </a:p>
        </p:txBody>
      </p:sp>
      <p:sp>
        <p:nvSpPr>
          <p:cNvPr id="19" name="Fluxograma: Conector 18"/>
          <p:cNvSpPr/>
          <p:nvPr/>
        </p:nvSpPr>
        <p:spPr>
          <a:xfrm flipV="1">
            <a:off x="4769833" y="6051274"/>
            <a:ext cx="45085" cy="45085"/>
          </a:xfrm>
          <a:prstGeom prst="flowChartConnector">
            <a:avLst/>
          </a:prstGeom>
          <a:solidFill>
            <a:srgbClr val="92D05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pt-BR"/>
          </a:p>
        </p:txBody>
      </p:sp>
      <p:sp>
        <p:nvSpPr>
          <p:cNvPr id="20" name="Fluxograma: Conector 19"/>
          <p:cNvSpPr/>
          <p:nvPr/>
        </p:nvSpPr>
        <p:spPr>
          <a:xfrm flipV="1">
            <a:off x="4131244" y="6051045"/>
            <a:ext cx="45085" cy="45085"/>
          </a:xfrm>
          <a:prstGeom prst="flowChartConnector">
            <a:avLst/>
          </a:prstGeom>
          <a:solidFill>
            <a:srgbClr val="92D05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pt-BR"/>
          </a:p>
        </p:txBody>
      </p:sp>
      <p:sp>
        <p:nvSpPr>
          <p:cNvPr id="21" name="Fluxograma: Conector 20"/>
          <p:cNvSpPr/>
          <p:nvPr/>
        </p:nvSpPr>
        <p:spPr>
          <a:xfrm flipV="1">
            <a:off x="3455654" y="6043414"/>
            <a:ext cx="45719" cy="45719"/>
          </a:xfrm>
          <a:prstGeom prst="flowChartConnector">
            <a:avLst/>
          </a:prstGeom>
          <a:solidFill>
            <a:srgbClr val="92D05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pt-BR"/>
          </a:p>
        </p:txBody>
      </p:sp>
      <p:sp>
        <p:nvSpPr>
          <p:cNvPr id="22" name="Fluxograma: Conector 21"/>
          <p:cNvSpPr/>
          <p:nvPr/>
        </p:nvSpPr>
        <p:spPr>
          <a:xfrm flipV="1">
            <a:off x="2810195" y="6052003"/>
            <a:ext cx="45085" cy="45085"/>
          </a:xfrm>
          <a:prstGeom prst="flowChartConnector">
            <a:avLst/>
          </a:prstGeom>
          <a:solidFill>
            <a:srgbClr val="92D05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pt-BR"/>
          </a:p>
        </p:txBody>
      </p:sp>
      <p:cxnSp>
        <p:nvCxnSpPr>
          <p:cNvPr id="23" name="Conector reto 22"/>
          <p:cNvCxnSpPr/>
          <p:nvPr/>
        </p:nvCxnSpPr>
        <p:spPr>
          <a:xfrm>
            <a:off x="6354242" y="5730003"/>
            <a:ext cx="0" cy="716015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to 24"/>
          <p:cNvCxnSpPr/>
          <p:nvPr/>
        </p:nvCxnSpPr>
        <p:spPr>
          <a:xfrm>
            <a:off x="7969818" y="5841766"/>
            <a:ext cx="0" cy="255322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to 25"/>
          <p:cNvCxnSpPr/>
          <p:nvPr/>
        </p:nvCxnSpPr>
        <p:spPr>
          <a:xfrm>
            <a:off x="6225654" y="6446018"/>
            <a:ext cx="257175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to 26"/>
          <p:cNvCxnSpPr/>
          <p:nvPr/>
        </p:nvCxnSpPr>
        <p:spPr>
          <a:xfrm flipH="1">
            <a:off x="6406629" y="6446018"/>
            <a:ext cx="76200" cy="12827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to 27"/>
          <p:cNvCxnSpPr/>
          <p:nvPr/>
        </p:nvCxnSpPr>
        <p:spPr>
          <a:xfrm flipH="1">
            <a:off x="6278042" y="6446514"/>
            <a:ext cx="76200" cy="12827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reto 28"/>
          <p:cNvCxnSpPr/>
          <p:nvPr/>
        </p:nvCxnSpPr>
        <p:spPr>
          <a:xfrm flipH="1">
            <a:off x="6156288" y="6446514"/>
            <a:ext cx="76200" cy="12827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Fluxograma: Conector 29"/>
          <p:cNvSpPr/>
          <p:nvPr/>
        </p:nvSpPr>
        <p:spPr>
          <a:xfrm flipV="1">
            <a:off x="6331698" y="6060415"/>
            <a:ext cx="45085" cy="45085"/>
          </a:xfrm>
          <a:prstGeom prst="flowChartConnector">
            <a:avLst/>
          </a:prstGeom>
          <a:solidFill>
            <a:srgbClr val="92D05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pt-BR"/>
          </a:p>
        </p:txBody>
      </p:sp>
      <p:cxnSp>
        <p:nvCxnSpPr>
          <p:cNvPr id="31" name="Conector reto 30"/>
          <p:cNvCxnSpPr/>
          <p:nvPr/>
        </p:nvCxnSpPr>
        <p:spPr>
          <a:xfrm>
            <a:off x="7170191" y="5844520"/>
            <a:ext cx="3810" cy="244475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ctor reto 32"/>
          <p:cNvCxnSpPr/>
          <p:nvPr/>
        </p:nvCxnSpPr>
        <p:spPr>
          <a:xfrm>
            <a:off x="8811234" y="5852613"/>
            <a:ext cx="3810" cy="244475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to 33"/>
          <p:cNvCxnSpPr/>
          <p:nvPr/>
        </p:nvCxnSpPr>
        <p:spPr>
          <a:xfrm>
            <a:off x="9639179" y="5858333"/>
            <a:ext cx="3810" cy="244475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Fluxograma: Conector 34"/>
          <p:cNvSpPr/>
          <p:nvPr/>
        </p:nvSpPr>
        <p:spPr>
          <a:xfrm flipV="1">
            <a:off x="7151458" y="6063222"/>
            <a:ext cx="45085" cy="45085"/>
          </a:xfrm>
          <a:prstGeom prst="flowChartConnector">
            <a:avLst/>
          </a:prstGeom>
          <a:solidFill>
            <a:srgbClr val="92D05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pt-BR"/>
          </a:p>
        </p:txBody>
      </p:sp>
      <p:sp>
        <p:nvSpPr>
          <p:cNvPr id="36" name="Fluxograma: Conector 35"/>
          <p:cNvSpPr/>
          <p:nvPr/>
        </p:nvSpPr>
        <p:spPr>
          <a:xfrm flipV="1">
            <a:off x="7947275" y="6066453"/>
            <a:ext cx="45085" cy="45085"/>
          </a:xfrm>
          <a:prstGeom prst="flowChartConnector">
            <a:avLst/>
          </a:prstGeom>
          <a:solidFill>
            <a:srgbClr val="92D05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pt-BR"/>
          </a:p>
        </p:txBody>
      </p:sp>
      <p:sp>
        <p:nvSpPr>
          <p:cNvPr id="37" name="Fluxograma: Conector 36"/>
          <p:cNvSpPr/>
          <p:nvPr/>
        </p:nvSpPr>
        <p:spPr>
          <a:xfrm flipV="1">
            <a:off x="8792501" y="6070498"/>
            <a:ext cx="45085" cy="45085"/>
          </a:xfrm>
          <a:prstGeom prst="flowChartConnector">
            <a:avLst/>
          </a:prstGeom>
          <a:solidFill>
            <a:srgbClr val="92D05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pt-BR"/>
          </a:p>
        </p:txBody>
      </p:sp>
      <p:cxnSp>
        <p:nvCxnSpPr>
          <p:cNvPr id="39" name="Conector reto 38"/>
          <p:cNvCxnSpPr/>
          <p:nvPr/>
        </p:nvCxnSpPr>
        <p:spPr>
          <a:xfrm flipH="1">
            <a:off x="4399217" y="2165350"/>
            <a:ext cx="2540" cy="3175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ector reto 39"/>
          <p:cNvCxnSpPr/>
          <p:nvPr/>
        </p:nvCxnSpPr>
        <p:spPr>
          <a:xfrm flipH="1">
            <a:off x="4308792" y="2159000"/>
            <a:ext cx="219075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ector reto 41"/>
          <p:cNvCxnSpPr/>
          <p:nvPr/>
        </p:nvCxnSpPr>
        <p:spPr>
          <a:xfrm flipH="1">
            <a:off x="4527867" y="2023745"/>
            <a:ext cx="80010" cy="141605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ector reto 42"/>
          <p:cNvCxnSpPr/>
          <p:nvPr/>
        </p:nvCxnSpPr>
        <p:spPr>
          <a:xfrm flipH="1">
            <a:off x="4397342" y="2029404"/>
            <a:ext cx="80010" cy="141605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ector reto 43"/>
          <p:cNvCxnSpPr/>
          <p:nvPr/>
        </p:nvCxnSpPr>
        <p:spPr>
          <a:xfrm flipH="1">
            <a:off x="4308226" y="2022074"/>
            <a:ext cx="80010" cy="141605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Imagem 40" descr="Image result for fusivel automotivo 10A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3188" t="23250" r="23378" b="22024"/>
          <a:stretch/>
        </p:blipFill>
        <p:spPr bwMode="auto">
          <a:xfrm rot="15198966">
            <a:off x="3026385" y="627961"/>
            <a:ext cx="403860" cy="40068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 xmlns=""/>
            </a:ext>
          </a:extLst>
        </p:spPr>
      </p:pic>
      <p:cxnSp>
        <p:nvCxnSpPr>
          <p:cNvPr id="45" name="Conector reto 44"/>
          <p:cNvCxnSpPr/>
          <p:nvPr/>
        </p:nvCxnSpPr>
        <p:spPr>
          <a:xfrm>
            <a:off x="5756259" y="862715"/>
            <a:ext cx="0" cy="43307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reto 45"/>
          <p:cNvCxnSpPr/>
          <p:nvPr/>
        </p:nvCxnSpPr>
        <p:spPr>
          <a:xfrm>
            <a:off x="5656655" y="1301591"/>
            <a:ext cx="19558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ector reto 46"/>
          <p:cNvCxnSpPr/>
          <p:nvPr/>
        </p:nvCxnSpPr>
        <p:spPr>
          <a:xfrm flipH="1">
            <a:off x="5796058" y="1304560"/>
            <a:ext cx="48260" cy="15494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ector reto 47"/>
          <p:cNvCxnSpPr/>
          <p:nvPr/>
        </p:nvCxnSpPr>
        <p:spPr>
          <a:xfrm flipH="1">
            <a:off x="5706185" y="1304560"/>
            <a:ext cx="48260" cy="15494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reto 48"/>
          <p:cNvCxnSpPr/>
          <p:nvPr/>
        </p:nvCxnSpPr>
        <p:spPr>
          <a:xfrm flipH="1">
            <a:off x="5608395" y="1304560"/>
            <a:ext cx="48260" cy="15494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ector reto 51"/>
          <p:cNvCxnSpPr/>
          <p:nvPr/>
        </p:nvCxnSpPr>
        <p:spPr>
          <a:xfrm flipH="1">
            <a:off x="4396677" y="2476500"/>
            <a:ext cx="2540" cy="2336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ector reto 52"/>
          <p:cNvCxnSpPr/>
          <p:nvPr/>
        </p:nvCxnSpPr>
        <p:spPr>
          <a:xfrm>
            <a:off x="4649343" y="3001280"/>
            <a:ext cx="0" cy="147401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ector reto 53"/>
          <p:cNvCxnSpPr/>
          <p:nvPr/>
        </p:nvCxnSpPr>
        <p:spPr>
          <a:xfrm flipH="1">
            <a:off x="4388236" y="2710100"/>
            <a:ext cx="27042" cy="58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ector reto 57"/>
          <p:cNvCxnSpPr/>
          <p:nvPr/>
        </p:nvCxnSpPr>
        <p:spPr>
          <a:xfrm flipH="1">
            <a:off x="4649343" y="3006279"/>
            <a:ext cx="100884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ector reto 59"/>
          <p:cNvCxnSpPr/>
          <p:nvPr/>
        </p:nvCxnSpPr>
        <p:spPr>
          <a:xfrm flipH="1">
            <a:off x="4364836" y="2705778"/>
            <a:ext cx="100884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ector reto 60"/>
          <p:cNvCxnSpPr/>
          <p:nvPr/>
        </p:nvCxnSpPr>
        <p:spPr>
          <a:xfrm flipH="1">
            <a:off x="4423826" y="2711781"/>
            <a:ext cx="27042" cy="58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ector reto 61"/>
          <p:cNvCxnSpPr/>
          <p:nvPr/>
        </p:nvCxnSpPr>
        <p:spPr>
          <a:xfrm flipH="1">
            <a:off x="4345843" y="2703159"/>
            <a:ext cx="27042" cy="58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ector reto 62"/>
          <p:cNvCxnSpPr/>
          <p:nvPr/>
        </p:nvCxnSpPr>
        <p:spPr>
          <a:xfrm flipH="1">
            <a:off x="4598901" y="3148681"/>
            <a:ext cx="100884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ector reto 63"/>
          <p:cNvCxnSpPr/>
          <p:nvPr/>
        </p:nvCxnSpPr>
        <p:spPr>
          <a:xfrm flipH="1">
            <a:off x="4669305" y="3142905"/>
            <a:ext cx="27042" cy="58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ector reto 64"/>
          <p:cNvCxnSpPr/>
          <p:nvPr/>
        </p:nvCxnSpPr>
        <p:spPr>
          <a:xfrm flipH="1">
            <a:off x="4629596" y="3148681"/>
            <a:ext cx="20004" cy="52624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ector reto 69"/>
          <p:cNvCxnSpPr/>
          <p:nvPr/>
        </p:nvCxnSpPr>
        <p:spPr>
          <a:xfrm flipH="1">
            <a:off x="4571859" y="3145793"/>
            <a:ext cx="27042" cy="58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ector reto 71"/>
          <p:cNvCxnSpPr/>
          <p:nvPr/>
        </p:nvCxnSpPr>
        <p:spPr>
          <a:xfrm>
            <a:off x="3601009" y="4505453"/>
            <a:ext cx="0" cy="91796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ector reto 74"/>
          <p:cNvCxnSpPr/>
          <p:nvPr/>
        </p:nvCxnSpPr>
        <p:spPr>
          <a:xfrm flipH="1">
            <a:off x="3575176" y="4595182"/>
            <a:ext cx="83352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ector reto 78"/>
          <p:cNvCxnSpPr/>
          <p:nvPr/>
        </p:nvCxnSpPr>
        <p:spPr>
          <a:xfrm flipH="1">
            <a:off x="3635578" y="4585614"/>
            <a:ext cx="18728" cy="55466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ector reto 81"/>
          <p:cNvCxnSpPr/>
          <p:nvPr/>
        </p:nvCxnSpPr>
        <p:spPr>
          <a:xfrm flipH="1">
            <a:off x="3594970" y="4595182"/>
            <a:ext cx="17694" cy="45898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ector reto 86"/>
          <p:cNvCxnSpPr/>
          <p:nvPr/>
        </p:nvCxnSpPr>
        <p:spPr>
          <a:xfrm flipH="1">
            <a:off x="3557392" y="4585614"/>
            <a:ext cx="17784" cy="55466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ector reto 89"/>
          <p:cNvCxnSpPr/>
          <p:nvPr/>
        </p:nvCxnSpPr>
        <p:spPr>
          <a:xfrm>
            <a:off x="4099671" y="4500294"/>
            <a:ext cx="0" cy="91796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Conector reto 90"/>
          <p:cNvCxnSpPr/>
          <p:nvPr/>
        </p:nvCxnSpPr>
        <p:spPr>
          <a:xfrm flipH="1">
            <a:off x="4072268" y="4593813"/>
            <a:ext cx="80322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ector reto 92"/>
          <p:cNvCxnSpPr/>
          <p:nvPr/>
        </p:nvCxnSpPr>
        <p:spPr>
          <a:xfrm flipH="1">
            <a:off x="4045907" y="4585614"/>
            <a:ext cx="26361" cy="55466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ector reto 94"/>
          <p:cNvCxnSpPr/>
          <p:nvPr/>
        </p:nvCxnSpPr>
        <p:spPr>
          <a:xfrm flipH="1">
            <a:off x="4090537" y="4595182"/>
            <a:ext cx="18269" cy="45898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Conector reto 97"/>
          <p:cNvCxnSpPr/>
          <p:nvPr/>
        </p:nvCxnSpPr>
        <p:spPr>
          <a:xfrm flipH="1">
            <a:off x="4131244" y="4585614"/>
            <a:ext cx="21346" cy="55466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Conector reto 99"/>
          <p:cNvCxnSpPr/>
          <p:nvPr/>
        </p:nvCxnSpPr>
        <p:spPr>
          <a:xfrm>
            <a:off x="4593426" y="4507223"/>
            <a:ext cx="0" cy="91796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Conector reto 100"/>
          <p:cNvCxnSpPr/>
          <p:nvPr/>
        </p:nvCxnSpPr>
        <p:spPr>
          <a:xfrm flipH="1">
            <a:off x="4540513" y="4589633"/>
            <a:ext cx="105465" cy="1342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ector reto 102"/>
          <p:cNvCxnSpPr/>
          <p:nvPr/>
        </p:nvCxnSpPr>
        <p:spPr>
          <a:xfrm flipH="1">
            <a:off x="4523580" y="4596819"/>
            <a:ext cx="18783" cy="45898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onector reto 104"/>
          <p:cNvCxnSpPr/>
          <p:nvPr/>
        </p:nvCxnSpPr>
        <p:spPr>
          <a:xfrm flipH="1">
            <a:off x="4566204" y="4598528"/>
            <a:ext cx="22498" cy="44529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Conector reto 106"/>
          <p:cNvCxnSpPr/>
          <p:nvPr/>
        </p:nvCxnSpPr>
        <p:spPr>
          <a:xfrm flipH="1">
            <a:off x="4615429" y="4592951"/>
            <a:ext cx="14610" cy="47267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onector reto 108"/>
          <p:cNvCxnSpPr/>
          <p:nvPr/>
        </p:nvCxnSpPr>
        <p:spPr>
          <a:xfrm>
            <a:off x="5198466" y="4507223"/>
            <a:ext cx="0" cy="8241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onector reto 110"/>
          <p:cNvCxnSpPr/>
          <p:nvPr/>
        </p:nvCxnSpPr>
        <p:spPr>
          <a:xfrm flipH="1">
            <a:off x="5123373" y="4590975"/>
            <a:ext cx="130313" cy="2839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Conector reto 112"/>
          <p:cNvCxnSpPr/>
          <p:nvPr/>
        </p:nvCxnSpPr>
        <p:spPr>
          <a:xfrm flipH="1">
            <a:off x="5118098" y="4596942"/>
            <a:ext cx="21430" cy="56053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onector reto 114"/>
          <p:cNvCxnSpPr/>
          <p:nvPr/>
        </p:nvCxnSpPr>
        <p:spPr>
          <a:xfrm flipH="1">
            <a:off x="5172245" y="4598848"/>
            <a:ext cx="16284" cy="42061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Conector reto 119"/>
          <p:cNvCxnSpPr/>
          <p:nvPr/>
        </p:nvCxnSpPr>
        <p:spPr>
          <a:xfrm flipH="1">
            <a:off x="5224219" y="4591741"/>
            <a:ext cx="17951" cy="56053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Conector reto 128"/>
          <p:cNvCxnSpPr/>
          <p:nvPr/>
        </p:nvCxnSpPr>
        <p:spPr>
          <a:xfrm>
            <a:off x="5708424" y="4509775"/>
            <a:ext cx="0" cy="91796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ector reto 129"/>
          <p:cNvCxnSpPr/>
          <p:nvPr/>
        </p:nvCxnSpPr>
        <p:spPr>
          <a:xfrm flipH="1" flipV="1">
            <a:off x="5656655" y="4588253"/>
            <a:ext cx="99604" cy="2722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Conector reto 132"/>
          <p:cNvCxnSpPr/>
          <p:nvPr/>
        </p:nvCxnSpPr>
        <p:spPr>
          <a:xfrm flipH="1">
            <a:off x="5730315" y="4585027"/>
            <a:ext cx="25944" cy="56053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Conector reto 134"/>
          <p:cNvCxnSpPr/>
          <p:nvPr/>
        </p:nvCxnSpPr>
        <p:spPr>
          <a:xfrm flipH="1">
            <a:off x="5644590" y="4592971"/>
            <a:ext cx="24130" cy="45898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Conector reto 136"/>
          <p:cNvCxnSpPr/>
          <p:nvPr/>
        </p:nvCxnSpPr>
        <p:spPr>
          <a:xfrm flipH="1">
            <a:off x="5686425" y="4590761"/>
            <a:ext cx="17946" cy="50319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Conector reto 138"/>
          <p:cNvCxnSpPr/>
          <p:nvPr/>
        </p:nvCxnSpPr>
        <p:spPr>
          <a:xfrm>
            <a:off x="6192942" y="4509546"/>
            <a:ext cx="0" cy="91796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Conector reto 139"/>
          <p:cNvCxnSpPr/>
          <p:nvPr/>
        </p:nvCxnSpPr>
        <p:spPr>
          <a:xfrm flipH="1" flipV="1">
            <a:off x="6145311" y="4595803"/>
            <a:ext cx="109237" cy="666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Conector reto 144"/>
          <p:cNvCxnSpPr/>
          <p:nvPr/>
        </p:nvCxnSpPr>
        <p:spPr>
          <a:xfrm flipH="1">
            <a:off x="6134334" y="4588434"/>
            <a:ext cx="21954" cy="64718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Conector reto 147"/>
          <p:cNvCxnSpPr/>
          <p:nvPr/>
        </p:nvCxnSpPr>
        <p:spPr>
          <a:xfrm flipH="1">
            <a:off x="6173190" y="4598355"/>
            <a:ext cx="21610" cy="53226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onector reto 149"/>
          <p:cNvCxnSpPr/>
          <p:nvPr/>
        </p:nvCxnSpPr>
        <p:spPr>
          <a:xfrm flipH="1">
            <a:off x="6225654" y="4592971"/>
            <a:ext cx="22060" cy="62687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Conector reto 153"/>
          <p:cNvCxnSpPr/>
          <p:nvPr/>
        </p:nvCxnSpPr>
        <p:spPr>
          <a:xfrm>
            <a:off x="6817297" y="4504512"/>
            <a:ext cx="0" cy="91796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Conector reto 154"/>
          <p:cNvCxnSpPr/>
          <p:nvPr/>
        </p:nvCxnSpPr>
        <p:spPr>
          <a:xfrm flipH="1" flipV="1">
            <a:off x="6776659" y="4592090"/>
            <a:ext cx="96518" cy="1724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Conector reto 158"/>
          <p:cNvCxnSpPr/>
          <p:nvPr/>
        </p:nvCxnSpPr>
        <p:spPr>
          <a:xfrm flipH="1">
            <a:off x="6748609" y="4585027"/>
            <a:ext cx="28050" cy="54684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Conector reto 160"/>
          <p:cNvCxnSpPr/>
          <p:nvPr/>
        </p:nvCxnSpPr>
        <p:spPr>
          <a:xfrm flipH="1">
            <a:off x="6796978" y="4595182"/>
            <a:ext cx="20319" cy="45898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Conector reto 163"/>
          <p:cNvCxnSpPr/>
          <p:nvPr/>
        </p:nvCxnSpPr>
        <p:spPr>
          <a:xfrm flipH="1">
            <a:off x="6846780" y="4592090"/>
            <a:ext cx="20288" cy="4899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Conector reto 165"/>
          <p:cNvCxnSpPr/>
          <p:nvPr/>
        </p:nvCxnSpPr>
        <p:spPr>
          <a:xfrm>
            <a:off x="7429701" y="4508754"/>
            <a:ext cx="0" cy="91796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Conector reto 166"/>
          <p:cNvCxnSpPr/>
          <p:nvPr/>
        </p:nvCxnSpPr>
        <p:spPr>
          <a:xfrm>
            <a:off x="7846828" y="4512257"/>
            <a:ext cx="0" cy="77376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Conector reto 168"/>
          <p:cNvCxnSpPr/>
          <p:nvPr/>
        </p:nvCxnSpPr>
        <p:spPr>
          <a:xfrm flipH="1" flipV="1">
            <a:off x="7379713" y="4593814"/>
            <a:ext cx="106586" cy="1247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Conector reto 172"/>
          <p:cNvCxnSpPr/>
          <p:nvPr/>
        </p:nvCxnSpPr>
        <p:spPr>
          <a:xfrm flipH="1">
            <a:off x="7357274" y="4590039"/>
            <a:ext cx="24745" cy="59458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Conector reto 175"/>
          <p:cNvCxnSpPr/>
          <p:nvPr/>
        </p:nvCxnSpPr>
        <p:spPr>
          <a:xfrm flipH="1">
            <a:off x="7404208" y="4592090"/>
            <a:ext cx="22189" cy="57407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Conector reto 178"/>
          <p:cNvCxnSpPr/>
          <p:nvPr/>
        </p:nvCxnSpPr>
        <p:spPr>
          <a:xfrm flipH="1">
            <a:off x="7452640" y="4595182"/>
            <a:ext cx="27550" cy="54315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Conector reto 180"/>
          <p:cNvCxnSpPr/>
          <p:nvPr/>
        </p:nvCxnSpPr>
        <p:spPr>
          <a:xfrm>
            <a:off x="8676015" y="4512663"/>
            <a:ext cx="0" cy="77376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Conector reto 181"/>
          <p:cNvCxnSpPr/>
          <p:nvPr/>
        </p:nvCxnSpPr>
        <p:spPr>
          <a:xfrm>
            <a:off x="7806495" y="4583651"/>
            <a:ext cx="86516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Conector reto 183"/>
          <p:cNvCxnSpPr/>
          <p:nvPr/>
        </p:nvCxnSpPr>
        <p:spPr>
          <a:xfrm flipH="1">
            <a:off x="7775205" y="4574484"/>
            <a:ext cx="28922" cy="75013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Conector reto 185"/>
          <p:cNvCxnSpPr/>
          <p:nvPr/>
        </p:nvCxnSpPr>
        <p:spPr>
          <a:xfrm flipH="1">
            <a:off x="7828498" y="4585614"/>
            <a:ext cx="21255" cy="63883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Conector reto 187"/>
          <p:cNvCxnSpPr/>
          <p:nvPr/>
        </p:nvCxnSpPr>
        <p:spPr>
          <a:xfrm flipH="1">
            <a:off x="7873372" y="4573681"/>
            <a:ext cx="22439" cy="77376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Conector reto 190"/>
          <p:cNvCxnSpPr/>
          <p:nvPr/>
        </p:nvCxnSpPr>
        <p:spPr>
          <a:xfrm>
            <a:off x="8263694" y="4509775"/>
            <a:ext cx="0" cy="77376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Conector reto 196"/>
          <p:cNvCxnSpPr/>
          <p:nvPr/>
        </p:nvCxnSpPr>
        <p:spPr>
          <a:xfrm>
            <a:off x="8220187" y="4595803"/>
            <a:ext cx="86516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Conector reto 197"/>
          <p:cNvCxnSpPr/>
          <p:nvPr/>
        </p:nvCxnSpPr>
        <p:spPr>
          <a:xfrm>
            <a:off x="8634812" y="4595803"/>
            <a:ext cx="86516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Conector reto 198"/>
          <p:cNvCxnSpPr/>
          <p:nvPr/>
        </p:nvCxnSpPr>
        <p:spPr>
          <a:xfrm flipV="1">
            <a:off x="8198746" y="4590039"/>
            <a:ext cx="21441" cy="4883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Conector reto 200"/>
          <p:cNvCxnSpPr/>
          <p:nvPr/>
        </p:nvCxnSpPr>
        <p:spPr>
          <a:xfrm flipH="1">
            <a:off x="8241006" y="4586946"/>
            <a:ext cx="22440" cy="47204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Conector reto 202"/>
          <p:cNvCxnSpPr/>
          <p:nvPr/>
        </p:nvCxnSpPr>
        <p:spPr>
          <a:xfrm flipH="1">
            <a:off x="8284264" y="4590975"/>
            <a:ext cx="22440" cy="50105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Conector reto 204"/>
          <p:cNvCxnSpPr/>
          <p:nvPr/>
        </p:nvCxnSpPr>
        <p:spPr>
          <a:xfrm flipH="1">
            <a:off x="8629202" y="4590975"/>
            <a:ext cx="11221" cy="47894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Conector reto 206"/>
          <p:cNvCxnSpPr/>
          <p:nvPr/>
        </p:nvCxnSpPr>
        <p:spPr>
          <a:xfrm flipH="1">
            <a:off x="8676014" y="4593814"/>
            <a:ext cx="11221" cy="47266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Conector reto 208"/>
          <p:cNvCxnSpPr/>
          <p:nvPr/>
        </p:nvCxnSpPr>
        <p:spPr>
          <a:xfrm flipH="1">
            <a:off x="8713662" y="4586946"/>
            <a:ext cx="11221" cy="59856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Conector reto 214"/>
          <p:cNvCxnSpPr/>
          <p:nvPr/>
        </p:nvCxnSpPr>
        <p:spPr>
          <a:xfrm>
            <a:off x="7386982" y="3870579"/>
            <a:ext cx="0" cy="129921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Conector reto 216"/>
          <p:cNvCxnSpPr/>
          <p:nvPr/>
        </p:nvCxnSpPr>
        <p:spPr>
          <a:xfrm>
            <a:off x="7806495" y="3870579"/>
            <a:ext cx="0" cy="129921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Conector reto 217"/>
          <p:cNvCxnSpPr/>
          <p:nvPr/>
        </p:nvCxnSpPr>
        <p:spPr>
          <a:xfrm>
            <a:off x="8220187" y="3867530"/>
            <a:ext cx="0" cy="129921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Conector reto 218"/>
          <p:cNvCxnSpPr/>
          <p:nvPr/>
        </p:nvCxnSpPr>
        <p:spPr>
          <a:xfrm>
            <a:off x="8643149" y="3862100"/>
            <a:ext cx="0" cy="129921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Conector reto 219"/>
          <p:cNvCxnSpPr/>
          <p:nvPr/>
        </p:nvCxnSpPr>
        <p:spPr>
          <a:xfrm>
            <a:off x="7404208" y="3797139"/>
            <a:ext cx="28798" cy="64961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Conector reto 221"/>
          <p:cNvCxnSpPr/>
          <p:nvPr/>
        </p:nvCxnSpPr>
        <p:spPr>
          <a:xfrm flipH="1">
            <a:off x="7329488" y="3862100"/>
            <a:ext cx="100213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Conector reto 223"/>
          <p:cNvCxnSpPr/>
          <p:nvPr/>
        </p:nvCxnSpPr>
        <p:spPr>
          <a:xfrm>
            <a:off x="7308056" y="3802569"/>
            <a:ext cx="24158" cy="64961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Conector reto 227"/>
          <p:cNvCxnSpPr/>
          <p:nvPr/>
        </p:nvCxnSpPr>
        <p:spPr>
          <a:xfrm>
            <a:off x="7357274" y="3802569"/>
            <a:ext cx="22439" cy="5172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Conector reto 229"/>
          <p:cNvCxnSpPr/>
          <p:nvPr/>
        </p:nvCxnSpPr>
        <p:spPr>
          <a:xfrm flipH="1">
            <a:off x="7760160" y="3862100"/>
            <a:ext cx="92670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Conector reto 232"/>
          <p:cNvCxnSpPr/>
          <p:nvPr/>
        </p:nvCxnSpPr>
        <p:spPr>
          <a:xfrm>
            <a:off x="7828124" y="3797139"/>
            <a:ext cx="21629" cy="5715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Conector reto 235"/>
          <p:cNvCxnSpPr/>
          <p:nvPr/>
        </p:nvCxnSpPr>
        <p:spPr>
          <a:xfrm>
            <a:off x="7789666" y="3802569"/>
            <a:ext cx="14461" cy="5172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Conector reto 237"/>
          <p:cNvCxnSpPr/>
          <p:nvPr/>
        </p:nvCxnSpPr>
        <p:spPr>
          <a:xfrm>
            <a:off x="7734300" y="3802569"/>
            <a:ext cx="25860" cy="6801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Conector reto 239"/>
          <p:cNvCxnSpPr/>
          <p:nvPr/>
        </p:nvCxnSpPr>
        <p:spPr>
          <a:xfrm>
            <a:off x="8177213" y="3862100"/>
            <a:ext cx="86481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Conector reto 247"/>
          <p:cNvCxnSpPr/>
          <p:nvPr/>
        </p:nvCxnSpPr>
        <p:spPr>
          <a:xfrm>
            <a:off x="8241006" y="3802569"/>
            <a:ext cx="30176" cy="6496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Conector reto 249"/>
          <p:cNvCxnSpPr/>
          <p:nvPr/>
        </p:nvCxnSpPr>
        <p:spPr>
          <a:xfrm>
            <a:off x="8198746" y="3802569"/>
            <a:ext cx="21707" cy="5172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2" name="Conector reto 251"/>
          <p:cNvCxnSpPr/>
          <p:nvPr/>
        </p:nvCxnSpPr>
        <p:spPr>
          <a:xfrm>
            <a:off x="8146255" y="3807186"/>
            <a:ext cx="30958" cy="54914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Conector reto 254"/>
          <p:cNvCxnSpPr/>
          <p:nvPr/>
        </p:nvCxnSpPr>
        <p:spPr>
          <a:xfrm>
            <a:off x="8601075" y="3862101"/>
            <a:ext cx="86160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Conector reto 258"/>
          <p:cNvCxnSpPr/>
          <p:nvPr/>
        </p:nvCxnSpPr>
        <p:spPr>
          <a:xfrm>
            <a:off x="8676014" y="3807186"/>
            <a:ext cx="13098" cy="51865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Conector reto 260"/>
          <p:cNvCxnSpPr/>
          <p:nvPr/>
        </p:nvCxnSpPr>
        <p:spPr>
          <a:xfrm>
            <a:off x="8634812" y="3807186"/>
            <a:ext cx="12069" cy="47103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Conector reto 262"/>
          <p:cNvCxnSpPr/>
          <p:nvPr/>
        </p:nvCxnSpPr>
        <p:spPr>
          <a:xfrm>
            <a:off x="8591722" y="3807186"/>
            <a:ext cx="14460" cy="54915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Conector reto 130"/>
          <p:cNvCxnSpPr/>
          <p:nvPr/>
        </p:nvCxnSpPr>
        <p:spPr>
          <a:xfrm>
            <a:off x="2902781" y="499857"/>
            <a:ext cx="0" cy="66040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onector reto 131"/>
          <p:cNvCxnSpPr/>
          <p:nvPr/>
        </p:nvCxnSpPr>
        <p:spPr>
          <a:xfrm flipV="1">
            <a:off x="1735754" y="1154059"/>
            <a:ext cx="1167027" cy="444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Conector reto 133"/>
          <p:cNvCxnSpPr/>
          <p:nvPr/>
        </p:nvCxnSpPr>
        <p:spPr>
          <a:xfrm>
            <a:off x="1737769" y="1154057"/>
            <a:ext cx="4809" cy="361282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Conector reto 135"/>
          <p:cNvCxnSpPr/>
          <p:nvPr/>
        </p:nvCxnSpPr>
        <p:spPr>
          <a:xfrm flipH="1">
            <a:off x="1742578" y="4766882"/>
            <a:ext cx="285115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Conector reto 137"/>
          <p:cNvCxnSpPr/>
          <p:nvPr/>
        </p:nvCxnSpPr>
        <p:spPr>
          <a:xfrm>
            <a:off x="2017576" y="4576829"/>
            <a:ext cx="0" cy="19005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Fluxograma: Conector 140"/>
          <p:cNvSpPr/>
          <p:nvPr/>
        </p:nvSpPr>
        <p:spPr>
          <a:xfrm>
            <a:off x="1994717" y="4527550"/>
            <a:ext cx="45719" cy="45719"/>
          </a:xfrm>
          <a:prstGeom prst="flowChartConnector">
            <a:avLst/>
          </a:prstGeom>
          <a:solidFill>
            <a:srgbClr val="92D05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pt-BR"/>
          </a:p>
        </p:txBody>
      </p:sp>
      <p:cxnSp>
        <p:nvCxnSpPr>
          <p:cNvPr id="144" name="Conector reto 143"/>
          <p:cNvCxnSpPr/>
          <p:nvPr/>
        </p:nvCxnSpPr>
        <p:spPr>
          <a:xfrm flipH="1">
            <a:off x="1885135" y="4547429"/>
            <a:ext cx="109583" cy="298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Conector reto 145"/>
          <p:cNvCxnSpPr/>
          <p:nvPr/>
        </p:nvCxnSpPr>
        <p:spPr>
          <a:xfrm>
            <a:off x="1885136" y="4192270"/>
            <a:ext cx="0" cy="35515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onector reto 146"/>
          <p:cNvCxnSpPr/>
          <p:nvPr/>
        </p:nvCxnSpPr>
        <p:spPr>
          <a:xfrm>
            <a:off x="1881960" y="2754021"/>
            <a:ext cx="3175" cy="111926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Conector reto 148"/>
          <p:cNvCxnSpPr/>
          <p:nvPr/>
        </p:nvCxnSpPr>
        <p:spPr>
          <a:xfrm flipH="1">
            <a:off x="1881960" y="2754021"/>
            <a:ext cx="1188583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Conector reto 150"/>
          <p:cNvCxnSpPr/>
          <p:nvPr/>
        </p:nvCxnSpPr>
        <p:spPr>
          <a:xfrm flipH="1">
            <a:off x="3070544" y="2754021"/>
            <a:ext cx="298141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Conector reto 151"/>
          <p:cNvCxnSpPr/>
          <p:nvPr/>
        </p:nvCxnSpPr>
        <p:spPr>
          <a:xfrm>
            <a:off x="3374443" y="2674097"/>
            <a:ext cx="0" cy="7992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Conector reto 152"/>
          <p:cNvCxnSpPr/>
          <p:nvPr/>
        </p:nvCxnSpPr>
        <p:spPr>
          <a:xfrm flipH="1">
            <a:off x="3326588" y="2674097"/>
            <a:ext cx="9571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Conector reto 155"/>
          <p:cNvCxnSpPr/>
          <p:nvPr/>
        </p:nvCxnSpPr>
        <p:spPr>
          <a:xfrm flipH="1">
            <a:off x="4580365" y="2763534"/>
            <a:ext cx="115982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Conector reto 156"/>
          <p:cNvCxnSpPr/>
          <p:nvPr/>
        </p:nvCxnSpPr>
        <p:spPr>
          <a:xfrm>
            <a:off x="4639470" y="2768500"/>
            <a:ext cx="0" cy="7992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Conector reto 157"/>
          <p:cNvCxnSpPr/>
          <p:nvPr/>
        </p:nvCxnSpPr>
        <p:spPr>
          <a:xfrm flipH="1">
            <a:off x="4640987" y="2842181"/>
            <a:ext cx="110621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Fluxograma: Conector 159"/>
          <p:cNvSpPr/>
          <p:nvPr/>
        </p:nvSpPr>
        <p:spPr>
          <a:xfrm>
            <a:off x="1864737" y="3078334"/>
            <a:ext cx="45085" cy="45085"/>
          </a:xfrm>
          <a:prstGeom prst="flowChartConnector">
            <a:avLst/>
          </a:prstGeom>
          <a:solidFill>
            <a:srgbClr val="92D05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pt-BR"/>
          </a:p>
        </p:txBody>
      </p:sp>
      <p:cxnSp>
        <p:nvCxnSpPr>
          <p:cNvPr id="162" name="Conector reto 161"/>
          <p:cNvCxnSpPr/>
          <p:nvPr/>
        </p:nvCxnSpPr>
        <p:spPr>
          <a:xfrm flipH="1">
            <a:off x="1909822" y="3095260"/>
            <a:ext cx="1145144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Conector reto 162"/>
          <p:cNvCxnSpPr/>
          <p:nvPr/>
        </p:nvCxnSpPr>
        <p:spPr>
          <a:xfrm flipH="1">
            <a:off x="3054967" y="3095260"/>
            <a:ext cx="319476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Conector reto 167"/>
          <p:cNvCxnSpPr/>
          <p:nvPr/>
        </p:nvCxnSpPr>
        <p:spPr>
          <a:xfrm flipH="1">
            <a:off x="3324830" y="3006279"/>
            <a:ext cx="9746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Conector reto 169"/>
          <p:cNvCxnSpPr/>
          <p:nvPr/>
        </p:nvCxnSpPr>
        <p:spPr>
          <a:xfrm flipH="1">
            <a:off x="3373564" y="3006279"/>
            <a:ext cx="879" cy="9459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Conector reto 170"/>
          <p:cNvCxnSpPr/>
          <p:nvPr/>
        </p:nvCxnSpPr>
        <p:spPr>
          <a:xfrm flipH="1">
            <a:off x="3145405" y="3098494"/>
            <a:ext cx="879" cy="9459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Conector reto 171"/>
          <p:cNvCxnSpPr/>
          <p:nvPr/>
        </p:nvCxnSpPr>
        <p:spPr>
          <a:xfrm flipH="1">
            <a:off x="3054967" y="3191012"/>
            <a:ext cx="9746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Conector reto 173"/>
          <p:cNvCxnSpPr/>
          <p:nvPr/>
        </p:nvCxnSpPr>
        <p:spPr>
          <a:xfrm flipH="1">
            <a:off x="3678081" y="3870579"/>
            <a:ext cx="9746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Conector reto 174"/>
          <p:cNvCxnSpPr/>
          <p:nvPr/>
        </p:nvCxnSpPr>
        <p:spPr>
          <a:xfrm flipV="1">
            <a:off x="3726815" y="3873286"/>
            <a:ext cx="0" cy="9616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Conector reto 176"/>
          <p:cNvCxnSpPr/>
          <p:nvPr/>
        </p:nvCxnSpPr>
        <p:spPr>
          <a:xfrm flipH="1" flipV="1">
            <a:off x="3726815" y="3969447"/>
            <a:ext cx="28568" cy="11099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Conector reto 179"/>
          <p:cNvCxnSpPr/>
          <p:nvPr/>
        </p:nvCxnSpPr>
        <p:spPr>
          <a:xfrm flipH="1">
            <a:off x="4176329" y="3876605"/>
            <a:ext cx="9746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Conector reto 182"/>
          <p:cNvCxnSpPr/>
          <p:nvPr/>
        </p:nvCxnSpPr>
        <p:spPr>
          <a:xfrm flipV="1">
            <a:off x="4225063" y="3876606"/>
            <a:ext cx="0" cy="9284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Conector reto 184"/>
          <p:cNvCxnSpPr/>
          <p:nvPr/>
        </p:nvCxnSpPr>
        <p:spPr>
          <a:xfrm flipH="1" flipV="1">
            <a:off x="4225063" y="3969447"/>
            <a:ext cx="48734" cy="11099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Conector reto 186"/>
          <p:cNvCxnSpPr/>
          <p:nvPr/>
        </p:nvCxnSpPr>
        <p:spPr>
          <a:xfrm flipV="1">
            <a:off x="4723666" y="3874945"/>
            <a:ext cx="0" cy="9284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Conector reto 188"/>
          <p:cNvCxnSpPr/>
          <p:nvPr/>
        </p:nvCxnSpPr>
        <p:spPr>
          <a:xfrm>
            <a:off x="4669305" y="3867530"/>
            <a:ext cx="10052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Conector reto 192"/>
          <p:cNvCxnSpPr/>
          <p:nvPr/>
        </p:nvCxnSpPr>
        <p:spPr>
          <a:xfrm flipH="1" flipV="1">
            <a:off x="4717955" y="3954349"/>
            <a:ext cx="33653" cy="12609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Conector reto 194"/>
          <p:cNvCxnSpPr/>
          <p:nvPr/>
        </p:nvCxnSpPr>
        <p:spPr>
          <a:xfrm flipV="1">
            <a:off x="5320934" y="3874945"/>
            <a:ext cx="0" cy="9284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Conector reto 201"/>
          <p:cNvCxnSpPr/>
          <p:nvPr/>
        </p:nvCxnSpPr>
        <p:spPr>
          <a:xfrm>
            <a:off x="5272005" y="3867529"/>
            <a:ext cx="10052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Conector reto 203"/>
          <p:cNvCxnSpPr/>
          <p:nvPr/>
        </p:nvCxnSpPr>
        <p:spPr>
          <a:xfrm>
            <a:off x="5771259" y="3867529"/>
            <a:ext cx="10052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Conector reto 205"/>
          <p:cNvCxnSpPr/>
          <p:nvPr/>
        </p:nvCxnSpPr>
        <p:spPr>
          <a:xfrm>
            <a:off x="6269556" y="3874945"/>
            <a:ext cx="10052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Conector reto 207"/>
          <p:cNvCxnSpPr/>
          <p:nvPr/>
        </p:nvCxnSpPr>
        <p:spPr>
          <a:xfrm flipV="1">
            <a:off x="5821671" y="3870910"/>
            <a:ext cx="0" cy="9284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Conector reto 209"/>
          <p:cNvCxnSpPr/>
          <p:nvPr/>
        </p:nvCxnSpPr>
        <p:spPr>
          <a:xfrm flipV="1">
            <a:off x="6316142" y="3880639"/>
            <a:ext cx="0" cy="9284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Conector reto 210"/>
          <p:cNvCxnSpPr/>
          <p:nvPr/>
        </p:nvCxnSpPr>
        <p:spPr>
          <a:xfrm flipH="1" flipV="1">
            <a:off x="5322961" y="3960607"/>
            <a:ext cx="49572" cy="11983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Conector reto 211"/>
          <p:cNvCxnSpPr/>
          <p:nvPr/>
        </p:nvCxnSpPr>
        <p:spPr>
          <a:xfrm flipH="1" flipV="1">
            <a:off x="5824858" y="3954349"/>
            <a:ext cx="46929" cy="12609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Conector reto 213"/>
          <p:cNvCxnSpPr/>
          <p:nvPr/>
        </p:nvCxnSpPr>
        <p:spPr>
          <a:xfrm flipH="1" flipV="1">
            <a:off x="6314872" y="3957478"/>
            <a:ext cx="39370" cy="12296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Conector reto 215"/>
          <p:cNvCxnSpPr/>
          <p:nvPr/>
        </p:nvCxnSpPr>
        <p:spPr>
          <a:xfrm>
            <a:off x="6913512" y="3862101"/>
            <a:ext cx="10052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Conector reto 220"/>
          <p:cNvCxnSpPr/>
          <p:nvPr/>
        </p:nvCxnSpPr>
        <p:spPr>
          <a:xfrm>
            <a:off x="7521350" y="3868434"/>
            <a:ext cx="10052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Conector reto 222"/>
          <p:cNvCxnSpPr/>
          <p:nvPr/>
        </p:nvCxnSpPr>
        <p:spPr>
          <a:xfrm>
            <a:off x="7942096" y="3867286"/>
            <a:ext cx="10052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Conector reto 266"/>
          <p:cNvCxnSpPr/>
          <p:nvPr/>
        </p:nvCxnSpPr>
        <p:spPr>
          <a:xfrm>
            <a:off x="8351182" y="3862101"/>
            <a:ext cx="10052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Conector reto 267"/>
          <p:cNvCxnSpPr/>
          <p:nvPr/>
        </p:nvCxnSpPr>
        <p:spPr>
          <a:xfrm>
            <a:off x="8771606" y="3867043"/>
            <a:ext cx="10052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Conector reto 268"/>
          <p:cNvCxnSpPr/>
          <p:nvPr/>
        </p:nvCxnSpPr>
        <p:spPr>
          <a:xfrm flipV="1">
            <a:off x="6963776" y="3864637"/>
            <a:ext cx="0" cy="9284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Conector reto 269"/>
          <p:cNvCxnSpPr/>
          <p:nvPr/>
        </p:nvCxnSpPr>
        <p:spPr>
          <a:xfrm flipV="1">
            <a:off x="7570644" y="3876606"/>
            <a:ext cx="0" cy="9284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Conector reto 270"/>
          <p:cNvCxnSpPr/>
          <p:nvPr/>
        </p:nvCxnSpPr>
        <p:spPr>
          <a:xfrm flipV="1">
            <a:off x="7992360" y="3876606"/>
            <a:ext cx="0" cy="9284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Conector reto 271"/>
          <p:cNvCxnSpPr/>
          <p:nvPr/>
        </p:nvCxnSpPr>
        <p:spPr>
          <a:xfrm flipV="1">
            <a:off x="8401446" y="3863652"/>
            <a:ext cx="0" cy="9284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Conector reto 272"/>
          <p:cNvCxnSpPr/>
          <p:nvPr/>
        </p:nvCxnSpPr>
        <p:spPr>
          <a:xfrm flipV="1">
            <a:off x="8826185" y="3877012"/>
            <a:ext cx="0" cy="9284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Conector reto 273"/>
          <p:cNvCxnSpPr/>
          <p:nvPr/>
        </p:nvCxnSpPr>
        <p:spPr>
          <a:xfrm flipH="1" flipV="1">
            <a:off x="6963776" y="3954349"/>
            <a:ext cx="39370" cy="12296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Conector reto 274"/>
          <p:cNvCxnSpPr/>
          <p:nvPr/>
        </p:nvCxnSpPr>
        <p:spPr>
          <a:xfrm flipH="1" flipV="1">
            <a:off x="7571717" y="3960607"/>
            <a:ext cx="39370" cy="12296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Conector reto 275"/>
          <p:cNvCxnSpPr/>
          <p:nvPr/>
        </p:nvCxnSpPr>
        <p:spPr>
          <a:xfrm flipH="1" flipV="1">
            <a:off x="7992360" y="3956493"/>
            <a:ext cx="39370" cy="12296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Conector reto 276"/>
          <p:cNvCxnSpPr/>
          <p:nvPr/>
        </p:nvCxnSpPr>
        <p:spPr>
          <a:xfrm flipH="1" flipV="1">
            <a:off x="8405443" y="3954349"/>
            <a:ext cx="46267" cy="12296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9" name="Conector reto 278"/>
          <p:cNvCxnSpPr/>
          <p:nvPr/>
        </p:nvCxnSpPr>
        <p:spPr>
          <a:xfrm flipH="1" flipV="1">
            <a:off x="8832867" y="3967786"/>
            <a:ext cx="39370" cy="11578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1" name="Retângulo 280"/>
          <p:cNvSpPr/>
          <p:nvPr/>
        </p:nvSpPr>
        <p:spPr>
          <a:xfrm>
            <a:off x="6846780" y="512698"/>
            <a:ext cx="383851" cy="12685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2" name="Retângulo 281"/>
          <p:cNvSpPr/>
          <p:nvPr/>
        </p:nvSpPr>
        <p:spPr>
          <a:xfrm>
            <a:off x="7274416" y="611217"/>
            <a:ext cx="55072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90" name="Conector reto 189"/>
          <p:cNvCxnSpPr/>
          <p:nvPr/>
        </p:nvCxnSpPr>
        <p:spPr>
          <a:xfrm flipV="1">
            <a:off x="2685582" y="500076"/>
            <a:ext cx="0" cy="11262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Conector reto 191"/>
          <p:cNvCxnSpPr/>
          <p:nvPr/>
        </p:nvCxnSpPr>
        <p:spPr>
          <a:xfrm>
            <a:off x="2685582" y="500076"/>
            <a:ext cx="238593" cy="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Conector reto 193"/>
          <p:cNvCxnSpPr/>
          <p:nvPr/>
        </p:nvCxnSpPr>
        <p:spPr>
          <a:xfrm flipV="1">
            <a:off x="2924175" y="435721"/>
            <a:ext cx="135076" cy="6846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aio 1"/>
          <p:cNvSpPr/>
          <p:nvPr/>
        </p:nvSpPr>
        <p:spPr>
          <a:xfrm>
            <a:off x="2991713" y="408105"/>
            <a:ext cx="111987" cy="169252"/>
          </a:xfrm>
          <a:prstGeom prst="lightningBol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96" name="Conector reto 195"/>
          <p:cNvCxnSpPr/>
          <p:nvPr/>
        </p:nvCxnSpPr>
        <p:spPr>
          <a:xfrm flipV="1">
            <a:off x="3070544" y="502982"/>
            <a:ext cx="219613" cy="120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Conector reto 199"/>
          <p:cNvCxnSpPr/>
          <p:nvPr/>
        </p:nvCxnSpPr>
        <p:spPr>
          <a:xfrm>
            <a:off x="3124553" y="512698"/>
            <a:ext cx="0" cy="22613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Conector reto 212"/>
          <p:cNvCxnSpPr/>
          <p:nvPr/>
        </p:nvCxnSpPr>
        <p:spPr>
          <a:xfrm>
            <a:off x="3103701" y="862715"/>
            <a:ext cx="0" cy="54701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Conector reto 230"/>
          <p:cNvCxnSpPr/>
          <p:nvPr/>
        </p:nvCxnSpPr>
        <p:spPr>
          <a:xfrm>
            <a:off x="5478620" y="853113"/>
            <a:ext cx="0" cy="29330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Conector reto 231"/>
          <p:cNvCxnSpPr/>
          <p:nvPr/>
        </p:nvCxnSpPr>
        <p:spPr>
          <a:xfrm>
            <a:off x="3103700" y="1140711"/>
            <a:ext cx="2381796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7" name="Fluxograma: Conector 236"/>
          <p:cNvSpPr/>
          <p:nvPr/>
        </p:nvSpPr>
        <p:spPr>
          <a:xfrm>
            <a:off x="3077149" y="1118168"/>
            <a:ext cx="45085" cy="45085"/>
          </a:xfrm>
          <a:prstGeom prst="flowChartConnector">
            <a:avLst/>
          </a:prstGeom>
          <a:solidFill>
            <a:srgbClr val="92D05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pt-BR"/>
          </a:p>
        </p:txBody>
      </p:sp>
      <p:cxnSp>
        <p:nvCxnSpPr>
          <p:cNvPr id="242" name="Conector reto 241"/>
          <p:cNvCxnSpPr/>
          <p:nvPr/>
        </p:nvCxnSpPr>
        <p:spPr>
          <a:xfrm>
            <a:off x="3096824" y="1409732"/>
            <a:ext cx="271861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5" name="Fluxograma: Conector 244"/>
          <p:cNvSpPr/>
          <p:nvPr/>
        </p:nvSpPr>
        <p:spPr>
          <a:xfrm>
            <a:off x="3079468" y="1387189"/>
            <a:ext cx="45085" cy="45085"/>
          </a:xfrm>
          <a:prstGeom prst="flowChartConnector">
            <a:avLst/>
          </a:prstGeom>
          <a:solidFill>
            <a:srgbClr val="92D05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pt-BR"/>
          </a:p>
        </p:txBody>
      </p:sp>
      <p:cxnSp>
        <p:nvCxnSpPr>
          <p:cNvPr id="246" name="Conector reto 245"/>
          <p:cNvCxnSpPr/>
          <p:nvPr/>
        </p:nvCxnSpPr>
        <p:spPr>
          <a:xfrm>
            <a:off x="2256948" y="1411002"/>
            <a:ext cx="822520" cy="127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Conector reto 250"/>
          <p:cNvCxnSpPr/>
          <p:nvPr/>
        </p:nvCxnSpPr>
        <p:spPr>
          <a:xfrm>
            <a:off x="2256948" y="1412273"/>
            <a:ext cx="0" cy="142284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Conector reto 255"/>
          <p:cNvCxnSpPr/>
          <p:nvPr/>
        </p:nvCxnSpPr>
        <p:spPr>
          <a:xfrm>
            <a:off x="2256948" y="2835122"/>
            <a:ext cx="819791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Conector reto 256"/>
          <p:cNvCxnSpPr/>
          <p:nvPr/>
        </p:nvCxnSpPr>
        <p:spPr>
          <a:xfrm flipV="1">
            <a:off x="3076739" y="2835122"/>
            <a:ext cx="791433" cy="331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Conector reto 257"/>
          <p:cNvCxnSpPr/>
          <p:nvPr/>
        </p:nvCxnSpPr>
        <p:spPr>
          <a:xfrm>
            <a:off x="3824985" y="2754021"/>
            <a:ext cx="97993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Conector reto 259"/>
          <p:cNvCxnSpPr/>
          <p:nvPr/>
        </p:nvCxnSpPr>
        <p:spPr>
          <a:xfrm flipV="1">
            <a:off x="3873982" y="2754021"/>
            <a:ext cx="0" cy="9440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Conector reto 261"/>
          <p:cNvCxnSpPr/>
          <p:nvPr/>
        </p:nvCxnSpPr>
        <p:spPr>
          <a:xfrm flipV="1">
            <a:off x="3557392" y="2836778"/>
            <a:ext cx="0" cy="12369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Conector reto 264"/>
          <p:cNvCxnSpPr/>
          <p:nvPr/>
        </p:nvCxnSpPr>
        <p:spPr>
          <a:xfrm flipV="1">
            <a:off x="4141917" y="2873829"/>
            <a:ext cx="0" cy="8664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Conector reto 277"/>
          <p:cNvCxnSpPr/>
          <p:nvPr/>
        </p:nvCxnSpPr>
        <p:spPr>
          <a:xfrm flipV="1">
            <a:off x="3557392" y="2957159"/>
            <a:ext cx="592849" cy="331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Conector reto 282"/>
          <p:cNvCxnSpPr/>
          <p:nvPr/>
        </p:nvCxnSpPr>
        <p:spPr>
          <a:xfrm>
            <a:off x="2129066" y="1218455"/>
            <a:ext cx="0" cy="3151394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Conector reto 284"/>
          <p:cNvCxnSpPr/>
          <p:nvPr/>
        </p:nvCxnSpPr>
        <p:spPr>
          <a:xfrm>
            <a:off x="5608395" y="845787"/>
            <a:ext cx="0" cy="37266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Conector reto 286"/>
          <p:cNvCxnSpPr/>
          <p:nvPr/>
        </p:nvCxnSpPr>
        <p:spPr>
          <a:xfrm flipH="1">
            <a:off x="2129066" y="1218455"/>
            <a:ext cx="3479329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8" name="Fluxograma: Conector 287"/>
          <p:cNvSpPr/>
          <p:nvPr/>
        </p:nvSpPr>
        <p:spPr>
          <a:xfrm flipH="1">
            <a:off x="2106523" y="2225357"/>
            <a:ext cx="45085" cy="45085"/>
          </a:xfrm>
          <a:prstGeom prst="flowChartConnector">
            <a:avLst/>
          </a:prstGeom>
          <a:solidFill>
            <a:srgbClr val="92D05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pt-BR"/>
          </a:p>
        </p:txBody>
      </p:sp>
      <p:cxnSp>
        <p:nvCxnSpPr>
          <p:cNvPr id="289" name="Conector reto 288"/>
          <p:cNvCxnSpPr/>
          <p:nvPr/>
        </p:nvCxnSpPr>
        <p:spPr>
          <a:xfrm>
            <a:off x="4320994" y="2247900"/>
            <a:ext cx="0" cy="712569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0" name="Conector reto 289"/>
          <p:cNvCxnSpPr/>
          <p:nvPr/>
        </p:nvCxnSpPr>
        <p:spPr>
          <a:xfrm flipH="1">
            <a:off x="2154953" y="2247900"/>
            <a:ext cx="2166042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1" name="Conector reto 290"/>
          <p:cNvCxnSpPr/>
          <p:nvPr/>
        </p:nvCxnSpPr>
        <p:spPr>
          <a:xfrm flipH="1">
            <a:off x="4225063" y="2960722"/>
            <a:ext cx="95932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2" name="Conector reto 291"/>
          <p:cNvCxnSpPr/>
          <p:nvPr/>
        </p:nvCxnSpPr>
        <p:spPr>
          <a:xfrm>
            <a:off x="4221781" y="2873829"/>
            <a:ext cx="0" cy="8689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9" name="Elipse 298"/>
          <p:cNvSpPr/>
          <p:nvPr/>
        </p:nvSpPr>
        <p:spPr>
          <a:xfrm>
            <a:off x="4099672" y="2754021"/>
            <a:ext cx="145158" cy="138052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300" name="Conector reto 299"/>
          <p:cNvCxnSpPr/>
          <p:nvPr/>
        </p:nvCxnSpPr>
        <p:spPr>
          <a:xfrm>
            <a:off x="3368685" y="1412273"/>
            <a:ext cx="271861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5" name="Raio 304"/>
          <p:cNvSpPr/>
          <p:nvPr/>
        </p:nvSpPr>
        <p:spPr>
          <a:xfrm>
            <a:off x="3612664" y="1347648"/>
            <a:ext cx="139869" cy="169252"/>
          </a:xfrm>
          <a:prstGeom prst="lightningBol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306" name="Conector reto 305"/>
          <p:cNvCxnSpPr/>
          <p:nvPr/>
        </p:nvCxnSpPr>
        <p:spPr>
          <a:xfrm flipV="1">
            <a:off x="3741099" y="1411002"/>
            <a:ext cx="531930" cy="142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" name="Conector reto 307"/>
          <p:cNvCxnSpPr/>
          <p:nvPr/>
        </p:nvCxnSpPr>
        <p:spPr>
          <a:xfrm>
            <a:off x="4271698" y="1409731"/>
            <a:ext cx="0" cy="7683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Conector reto 312"/>
          <p:cNvCxnSpPr/>
          <p:nvPr/>
        </p:nvCxnSpPr>
        <p:spPr>
          <a:xfrm flipV="1">
            <a:off x="4273029" y="1516900"/>
            <a:ext cx="1839336" cy="142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5" name="Conector reto 314"/>
          <p:cNvCxnSpPr/>
          <p:nvPr/>
        </p:nvCxnSpPr>
        <p:spPr>
          <a:xfrm flipV="1">
            <a:off x="6112365" y="886784"/>
            <a:ext cx="0" cy="63011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5" name="Fluxograma: Conector 224"/>
          <p:cNvSpPr/>
          <p:nvPr/>
        </p:nvSpPr>
        <p:spPr>
          <a:xfrm flipV="1">
            <a:off x="4379214" y="2300241"/>
            <a:ext cx="45085" cy="45085"/>
          </a:xfrm>
          <a:prstGeom prst="flowChartConnector">
            <a:avLst/>
          </a:prstGeom>
          <a:solidFill>
            <a:srgbClr val="92D05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pt-BR"/>
          </a:p>
        </p:txBody>
      </p:sp>
      <p:cxnSp>
        <p:nvCxnSpPr>
          <p:cNvPr id="226" name="Conector reto 225"/>
          <p:cNvCxnSpPr/>
          <p:nvPr/>
        </p:nvCxnSpPr>
        <p:spPr>
          <a:xfrm flipH="1" flipV="1">
            <a:off x="4417060" y="2322784"/>
            <a:ext cx="818675" cy="1316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Conector reto 226"/>
          <p:cNvCxnSpPr/>
          <p:nvPr/>
        </p:nvCxnSpPr>
        <p:spPr>
          <a:xfrm flipH="1">
            <a:off x="5233195" y="471269"/>
            <a:ext cx="2540" cy="1852831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Conector reto 228"/>
          <p:cNvCxnSpPr/>
          <p:nvPr/>
        </p:nvCxnSpPr>
        <p:spPr>
          <a:xfrm flipH="1" flipV="1">
            <a:off x="5235735" y="469952"/>
            <a:ext cx="475782" cy="1317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Conector reto 233"/>
          <p:cNvCxnSpPr/>
          <p:nvPr/>
        </p:nvCxnSpPr>
        <p:spPr>
          <a:xfrm>
            <a:off x="5711516" y="471269"/>
            <a:ext cx="0" cy="252631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Conector reto 234"/>
          <p:cNvCxnSpPr/>
          <p:nvPr/>
        </p:nvCxnSpPr>
        <p:spPr>
          <a:xfrm flipV="1">
            <a:off x="3509257" y="3815237"/>
            <a:ext cx="0" cy="21044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1" name="Conector reto 240"/>
          <p:cNvCxnSpPr/>
          <p:nvPr/>
        </p:nvCxnSpPr>
        <p:spPr>
          <a:xfrm flipV="1">
            <a:off x="4021713" y="3812109"/>
            <a:ext cx="0" cy="21044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Conector reto 242"/>
          <p:cNvCxnSpPr/>
          <p:nvPr/>
        </p:nvCxnSpPr>
        <p:spPr>
          <a:xfrm flipV="1">
            <a:off x="4501599" y="3816144"/>
            <a:ext cx="0" cy="21044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Conector reto 243"/>
          <p:cNvCxnSpPr/>
          <p:nvPr/>
        </p:nvCxnSpPr>
        <p:spPr>
          <a:xfrm flipH="1">
            <a:off x="3455654" y="3813302"/>
            <a:ext cx="112236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Conector reto 263"/>
          <p:cNvCxnSpPr/>
          <p:nvPr/>
        </p:nvCxnSpPr>
        <p:spPr>
          <a:xfrm flipH="1">
            <a:off x="3965595" y="3812109"/>
            <a:ext cx="112236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Conector reto 265"/>
          <p:cNvCxnSpPr/>
          <p:nvPr/>
        </p:nvCxnSpPr>
        <p:spPr>
          <a:xfrm flipH="1">
            <a:off x="4445481" y="3808629"/>
            <a:ext cx="112236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0" name="Conector reto 279"/>
          <p:cNvCxnSpPr/>
          <p:nvPr/>
        </p:nvCxnSpPr>
        <p:spPr>
          <a:xfrm flipV="1">
            <a:off x="5123373" y="3818656"/>
            <a:ext cx="0" cy="21044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Conector reto 283"/>
          <p:cNvCxnSpPr/>
          <p:nvPr/>
        </p:nvCxnSpPr>
        <p:spPr>
          <a:xfrm flipV="1">
            <a:off x="5611780" y="3818656"/>
            <a:ext cx="0" cy="21044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6" name="Conector reto 285"/>
          <p:cNvCxnSpPr/>
          <p:nvPr/>
        </p:nvCxnSpPr>
        <p:spPr>
          <a:xfrm flipV="1">
            <a:off x="6112365" y="3818656"/>
            <a:ext cx="0" cy="21044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3" name="Conector reto 292"/>
          <p:cNvCxnSpPr/>
          <p:nvPr/>
        </p:nvCxnSpPr>
        <p:spPr>
          <a:xfrm flipH="1">
            <a:off x="3501373" y="3882026"/>
            <a:ext cx="5611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Conector reto 293"/>
          <p:cNvCxnSpPr/>
          <p:nvPr/>
        </p:nvCxnSpPr>
        <p:spPr>
          <a:xfrm flipH="1">
            <a:off x="5066503" y="3820043"/>
            <a:ext cx="112236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Conector reto 294"/>
          <p:cNvCxnSpPr/>
          <p:nvPr/>
        </p:nvCxnSpPr>
        <p:spPr>
          <a:xfrm flipH="1">
            <a:off x="5118098" y="3880639"/>
            <a:ext cx="54147" cy="138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6" name="Conector reto 295"/>
          <p:cNvCxnSpPr/>
          <p:nvPr/>
        </p:nvCxnSpPr>
        <p:spPr>
          <a:xfrm flipH="1">
            <a:off x="5556484" y="3812109"/>
            <a:ext cx="112236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7" name="Conector reto 296"/>
          <p:cNvCxnSpPr/>
          <p:nvPr/>
        </p:nvCxnSpPr>
        <p:spPr>
          <a:xfrm flipH="1">
            <a:off x="6063770" y="3808629"/>
            <a:ext cx="112236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Conector reto 297"/>
          <p:cNvCxnSpPr/>
          <p:nvPr/>
        </p:nvCxnSpPr>
        <p:spPr>
          <a:xfrm flipV="1">
            <a:off x="6759001" y="3870910"/>
            <a:ext cx="0" cy="15818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1" name="Conector reto 300"/>
          <p:cNvCxnSpPr/>
          <p:nvPr/>
        </p:nvCxnSpPr>
        <p:spPr>
          <a:xfrm flipH="1">
            <a:off x="6706773" y="3866024"/>
            <a:ext cx="112236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2" name="Conector reto 301"/>
          <p:cNvCxnSpPr/>
          <p:nvPr/>
        </p:nvCxnSpPr>
        <p:spPr>
          <a:xfrm flipH="1">
            <a:off x="6746634" y="3917330"/>
            <a:ext cx="60503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3" name="Conector reto 302"/>
          <p:cNvCxnSpPr/>
          <p:nvPr/>
        </p:nvCxnSpPr>
        <p:spPr>
          <a:xfrm flipH="1" flipV="1">
            <a:off x="3324749" y="3805836"/>
            <a:ext cx="1839" cy="18618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4" name="Conector reto 303"/>
          <p:cNvCxnSpPr/>
          <p:nvPr/>
        </p:nvCxnSpPr>
        <p:spPr>
          <a:xfrm flipV="1">
            <a:off x="4936024" y="3802569"/>
            <a:ext cx="0" cy="18945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7" name="Conector reto 306"/>
          <p:cNvCxnSpPr/>
          <p:nvPr/>
        </p:nvCxnSpPr>
        <p:spPr>
          <a:xfrm flipV="1">
            <a:off x="6528984" y="3806353"/>
            <a:ext cx="0" cy="18566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" name="Conector reto 308"/>
          <p:cNvCxnSpPr/>
          <p:nvPr/>
        </p:nvCxnSpPr>
        <p:spPr>
          <a:xfrm flipH="1">
            <a:off x="3270470" y="3989806"/>
            <a:ext cx="112236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0" name="Conector reto 309"/>
          <p:cNvCxnSpPr/>
          <p:nvPr/>
        </p:nvCxnSpPr>
        <p:spPr>
          <a:xfrm flipH="1">
            <a:off x="4879906" y="3995236"/>
            <a:ext cx="112236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1" name="Conector reto 310"/>
          <p:cNvCxnSpPr/>
          <p:nvPr/>
        </p:nvCxnSpPr>
        <p:spPr>
          <a:xfrm flipH="1">
            <a:off x="6482829" y="3989806"/>
            <a:ext cx="112236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2" name="Conector reto 311"/>
          <p:cNvCxnSpPr/>
          <p:nvPr/>
        </p:nvCxnSpPr>
        <p:spPr>
          <a:xfrm flipH="1">
            <a:off x="7783575" y="3233564"/>
            <a:ext cx="112236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0" name="Conector reto 329"/>
          <p:cNvCxnSpPr/>
          <p:nvPr/>
        </p:nvCxnSpPr>
        <p:spPr>
          <a:xfrm flipH="1">
            <a:off x="7796712" y="3351674"/>
            <a:ext cx="53042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1" name="Conector reto 330"/>
          <p:cNvCxnSpPr/>
          <p:nvPr/>
        </p:nvCxnSpPr>
        <p:spPr>
          <a:xfrm flipV="1">
            <a:off x="7836869" y="3246453"/>
            <a:ext cx="0" cy="30065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2" name="Conector reto 331"/>
          <p:cNvCxnSpPr/>
          <p:nvPr/>
        </p:nvCxnSpPr>
        <p:spPr>
          <a:xfrm flipH="1" flipV="1">
            <a:off x="7908065" y="3449392"/>
            <a:ext cx="61752" cy="12819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3" name="Conector reto 332"/>
          <p:cNvCxnSpPr/>
          <p:nvPr/>
        </p:nvCxnSpPr>
        <p:spPr>
          <a:xfrm flipH="1">
            <a:off x="7846828" y="3385964"/>
            <a:ext cx="61237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4" name="Conector reto 333"/>
          <p:cNvCxnSpPr/>
          <p:nvPr/>
        </p:nvCxnSpPr>
        <p:spPr>
          <a:xfrm flipV="1">
            <a:off x="7908065" y="3388874"/>
            <a:ext cx="1" cy="6410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4" name="Picture 2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4144" r="10111" b="7968"/>
          <a:stretch/>
        </p:blipFill>
        <p:spPr bwMode="auto">
          <a:xfrm rot="3190510">
            <a:off x="6187578" y="5515781"/>
            <a:ext cx="419903" cy="352936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1989311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6" dur="5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9" dur="5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2" dur="5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5" dur="5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8" dur="5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1" dur="5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4" dur="5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7" dur="5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0" dur="5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3" dur="5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6" dur="5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9" dur="5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2"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5"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8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1" dur="5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4" dur="5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7" dur="50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0" dur="500"/>
                                        <p:tgtEl>
                                          <p:spTgt spid="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3" dur="500"/>
                                        <p:tgtEl>
                                          <p:spTgt spid="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6" dur="500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9" dur="50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2" dur="500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7" dur="5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0" dur="5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3" dur="5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6" dur="5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9" dur="5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2" dur="5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5" dur="5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8" dur="5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3" dur="1000" fill="hold"/>
                                        <p:tgtEl>
                                          <p:spTgt spid="2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4" dur="1000" fill="hold"/>
                                        <p:tgtEl>
                                          <p:spTgt spid="2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5" dur="1000" fill="hold"/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6" dur="10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1" dur="5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>
                      <p:stCondLst>
                        <p:cond delay="indefinite"/>
                      </p:stCondLst>
                      <p:childTnLst>
                        <p:par>
                          <p:cTn id="193" fill="hold">
                            <p:stCondLst>
                              <p:cond delay="0"/>
                            </p:stCondLst>
                            <p:childTnLst>
                              <p:par>
                                <p:cTn id="19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6" dur="5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9" dur="5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2" dur="5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7" dur="5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0" dur="5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37" grpId="0" animBg="1"/>
      <p:bldP spid="245" grpId="0" animBg="1"/>
      <p:bldP spid="288" grpId="0" animBg="1"/>
      <p:bldP spid="299" grpId="0" animBg="1"/>
      <p:bldP spid="305" grpId="0" animBg="1"/>
    </p:bld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Inside pages">
  <a:themeElements>
    <a:clrScheme name="Personnalisé 1">
      <a:dk1>
        <a:sysClr val="windowText" lastClr="000000"/>
      </a:dk1>
      <a:lt1>
        <a:sysClr val="window" lastClr="FFFFFF"/>
      </a:lt1>
      <a:dk2>
        <a:srgbClr val="82E600"/>
      </a:dk2>
      <a:lt2>
        <a:srgbClr val="4B788C"/>
      </a:lt2>
      <a:accent1>
        <a:srgbClr val="949FA5"/>
      </a:accent1>
      <a:accent2>
        <a:srgbClr val="575756"/>
      </a:accent2>
      <a:accent3>
        <a:srgbClr val="00B6ED"/>
      </a:accent3>
      <a:accent4>
        <a:srgbClr val="599AC3"/>
      </a:accent4>
      <a:accent5>
        <a:srgbClr val="67B54F"/>
      </a:accent5>
      <a:accent6>
        <a:srgbClr val="FAB50B"/>
      </a:accent6>
      <a:hlink>
        <a:srgbClr val="EC643F"/>
      </a:hlink>
      <a:folHlink>
        <a:srgbClr val="D82D80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 w="19050"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xmlns="" name="Präsentation1" id="{33918B2A-77AF-44C4-B1CD-0737DFC00417}" vid="{64D60D95-6FF5-4196-96D6-BB1297CE4005}"/>
    </a:ext>
  </a:extLst>
</a:theme>
</file>

<file path=ppt/theme/theme3.xml><?xml version="1.0" encoding="utf-8"?>
<a:theme xmlns:a="http://schemas.openxmlformats.org/drawingml/2006/main" name="Covers">
  <a:themeElements>
    <a:clrScheme name="Valeo">
      <a:dk1>
        <a:sysClr val="windowText" lastClr="000000"/>
      </a:dk1>
      <a:lt1>
        <a:sysClr val="window" lastClr="FFFFFF"/>
      </a:lt1>
      <a:dk2>
        <a:srgbClr val="82E600"/>
      </a:dk2>
      <a:lt2>
        <a:srgbClr val="4B788C"/>
      </a:lt2>
      <a:accent1>
        <a:srgbClr val="949FA5"/>
      </a:accent1>
      <a:accent2>
        <a:srgbClr val="575756"/>
      </a:accent2>
      <a:accent3>
        <a:srgbClr val="00B6ED"/>
      </a:accent3>
      <a:accent4>
        <a:srgbClr val="599AC3"/>
      </a:accent4>
      <a:accent5>
        <a:srgbClr val="67B54F"/>
      </a:accent5>
      <a:accent6>
        <a:srgbClr val="FAB50B"/>
      </a:accent6>
      <a:hlink>
        <a:srgbClr val="EC643F"/>
      </a:hlink>
      <a:folHlink>
        <a:srgbClr val="D82D80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Präsentation1" id="{33918B2A-77AF-44C4-B1CD-0737DFC00417}" vid="{C4AB0B52-85A4-460F-9319-84DBE7E8141E}"/>
    </a:ext>
  </a:extLst>
</a:theme>
</file>

<file path=ppt/theme/theme4.xml><?xml version="1.0" encoding="utf-8"?>
<a:theme xmlns:a="http://schemas.openxmlformats.org/drawingml/2006/main" name="1_Covers">
  <a:themeElements>
    <a:clrScheme name="Valeo">
      <a:dk1>
        <a:sysClr val="windowText" lastClr="000000"/>
      </a:dk1>
      <a:lt1>
        <a:sysClr val="window" lastClr="FFFFFF"/>
      </a:lt1>
      <a:dk2>
        <a:srgbClr val="82E600"/>
      </a:dk2>
      <a:lt2>
        <a:srgbClr val="4B788C"/>
      </a:lt2>
      <a:accent1>
        <a:srgbClr val="949FA5"/>
      </a:accent1>
      <a:accent2>
        <a:srgbClr val="575756"/>
      </a:accent2>
      <a:accent3>
        <a:srgbClr val="00B6ED"/>
      </a:accent3>
      <a:accent4>
        <a:srgbClr val="599AC3"/>
      </a:accent4>
      <a:accent5>
        <a:srgbClr val="67B54F"/>
      </a:accent5>
      <a:accent6>
        <a:srgbClr val="FAB50B"/>
      </a:accent6>
      <a:hlink>
        <a:srgbClr val="EC643F"/>
      </a:hlink>
      <a:folHlink>
        <a:srgbClr val="D82D80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Präsentation1" id="{33918B2A-77AF-44C4-B1CD-0737DFC00417}" vid="{C4AB0B52-85A4-460F-9319-84DBE7E8141E}"/>
    </a:ext>
  </a:extLst>
</a:theme>
</file>

<file path=ppt/theme/theme5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1989</TotalTime>
  <Words>136</Words>
  <Application>Microsoft Office PowerPoint</Application>
  <PresentationFormat>Personalizar</PresentationFormat>
  <Paragraphs>33</Paragraphs>
  <Slides>20</Slides>
  <Notes>11</Notes>
  <HiddenSlides>0</HiddenSlides>
  <MMClips>0</MMClips>
  <ScaleCrop>false</ScaleCrop>
  <HeadingPairs>
    <vt:vector size="6" baseType="variant">
      <vt:variant>
        <vt:lpstr>Tema</vt:lpstr>
      </vt:variant>
      <vt:variant>
        <vt:i4>4</vt:i4>
      </vt:variant>
      <vt:variant>
        <vt:lpstr>Servidores OLE incorporados</vt:lpstr>
      </vt:variant>
      <vt:variant>
        <vt:i4>1</vt:i4>
      </vt:variant>
      <vt:variant>
        <vt:lpstr>Títulos de slides</vt:lpstr>
      </vt:variant>
      <vt:variant>
        <vt:i4>20</vt:i4>
      </vt:variant>
    </vt:vector>
  </HeadingPairs>
  <TitlesOfParts>
    <vt:vector size="25" baseType="lpstr">
      <vt:lpstr>Tema do Office</vt:lpstr>
      <vt:lpstr>Inside pages</vt:lpstr>
      <vt:lpstr>Covers</vt:lpstr>
      <vt:lpstr>1_Covers</vt:lpstr>
      <vt:lpstr>Acrobat Document</vt:lpstr>
      <vt:lpstr>Valeo Thermal Bus System - Brasil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Wesley Mondadori</dc:creator>
  <cp:lastModifiedBy>Estefferson Pinheiro</cp:lastModifiedBy>
  <cp:revision>361</cp:revision>
  <dcterms:created xsi:type="dcterms:W3CDTF">2018-04-23T13:14:51Z</dcterms:created>
  <dcterms:modified xsi:type="dcterms:W3CDTF">2020-10-22T19:55:16Z</dcterms:modified>
</cp:coreProperties>
</file>